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0"/>
  </p:notesMasterIdLst>
  <p:handoutMasterIdLst>
    <p:handoutMasterId r:id="rId21"/>
  </p:handoutMasterIdLst>
  <p:sldIdLst>
    <p:sldId id="306" r:id="rId2"/>
    <p:sldId id="311" r:id="rId3"/>
    <p:sldId id="312" r:id="rId4"/>
    <p:sldId id="313" r:id="rId5"/>
    <p:sldId id="314" r:id="rId6"/>
    <p:sldId id="315" r:id="rId7"/>
    <p:sldId id="316" r:id="rId8"/>
    <p:sldId id="317" r:id="rId9"/>
    <p:sldId id="318" r:id="rId10"/>
    <p:sldId id="321" r:id="rId11"/>
    <p:sldId id="322" r:id="rId12"/>
    <p:sldId id="323" r:id="rId13"/>
    <p:sldId id="324" r:id="rId14"/>
    <p:sldId id="325" r:id="rId15"/>
    <p:sldId id="326" r:id="rId16"/>
    <p:sldId id="327" r:id="rId17"/>
    <p:sldId id="328" r:id="rId18"/>
    <p:sldId id="329" r:id="rId19"/>
  </p:sldIdLst>
  <p:sldSz cx="8321675"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44" userDrawn="1">
          <p15:clr>
            <a:srgbClr val="A4A3A4"/>
          </p15:clr>
        </p15:guide>
        <p15:guide id="2" pos="475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4" autoAdjust="0"/>
    <p:restoredTop sz="92357" autoAdjust="0"/>
  </p:normalViewPr>
  <p:slideViewPr>
    <p:cSldViewPr>
      <p:cViewPr varScale="1">
        <p:scale>
          <a:sx n="126" d="100"/>
          <a:sy n="126" d="100"/>
        </p:scale>
        <p:origin x="696" y="72"/>
      </p:cViewPr>
      <p:guideLst>
        <p:guide orient="horz" pos="3744"/>
        <p:guide pos="475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C9A1FBBF-DD6A-4EF7-A880-BBA73FC50803}" type="datetimeFigureOut">
              <a:rPr lang="en-US" smtClean="0"/>
              <a:t>7/12/2017</a:t>
            </a:fld>
            <a:endParaRPr lang="en-US"/>
          </a:p>
        </p:txBody>
      </p:sp>
      <p:sp>
        <p:nvSpPr>
          <p:cNvPr id="4" name="Footer Placeholder 3"/>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B08C3E26-F5BE-4DEA-80A9-8B7643858E43}" type="slidenum">
              <a:rPr lang="en-US" smtClean="0"/>
              <a:t>‹#›</a:t>
            </a:fld>
            <a:endParaRPr lang="en-US"/>
          </a:p>
        </p:txBody>
      </p:sp>
    </p:spTree>
    <p:extLst>
      <p:ext uri="{BB962C8B-B14F-4D97-AF65-F5344CB8AC3E}">
        <p14:creationId xmlns:p14="http://schemas.microsoft.com/office/powerpoint/2010/main" val="286852456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BB0D472C-5F58-4644-8FAC-747D6BEE8D35}" type="datetimeFigureOut">
              <a:rPr lang="en-US" smtClean="0"/>
              <a:t>7/12/2017</a:t>
            </a:fld>
            <a:endParaRPr lang="en-US"/>
          </a:p>
        </p:txBody>
      </p:sp>
      <p:sp>
        <p:nvSpPr>
          <p:cNvPr id="4" name="Slide Image Placeholder 3"/>
          <p:cNvSpPr>
            <a:spLocks noGrp="1" noRot="1" noChangeAspect="1"/>
          </p:cNvSpPr>
          <p:nvPr>
            <p:ph type="sldImg" idx="2"/>
          </p:nvPr>
        </p:nvSpPr>
        <p:spPr>
          <a:xfrm>
            <a:off x="1416050" y="704850"/>
            <a:ext cx="4270375"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FC3E183B-89A9-3746-81C1-B591E5948FB9}" type="slidenum">
              <a:rPr lang="en-US" smtClean="0"/>
              <a:t>‹#›</a:t>
            </a:fld>
            <a:endParaRPr lang="en-US"/>
          </a:p>
        </p:txBody>
      </p:sp>
    </p:spTree>
    <p:extLst>
      <p:ext uri="{BB962C8B-B14F-4D97-AF65-F5344CB8AC3E}">
        <p14:creationId xmlns:p14="http://schemas.microsoft.com/office/powerpoint/2010/main" val="2272157019"/>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7368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4126" y="1122363"/>
            <a:ext cx="7073424" cy="2387600"/>
          </a:xfrm>
        </p:spPr>
        <p:txBody>
          <a:bodyPr anchor="b"/>
          <a:lstStyle>
            <a:lvl1pPr algn="ctr">
              <a:defRPr sz="5461"/>
            </a:lvl1pPr>
          </a:lstStyle>
          <a:p>
            <a:r>
              <a:rPr lang="en-US"/>
              <a:t>Click to edit Master title style</a:t>
            </a:r>
            <a:endParaRPr lang="en-US" dirty="0"/>
          </a:p>
        </p:txBody>
      </p:sp>
      <p:sp>
        <p:nvSpPr>
          <p:cNvPr id="3" name="Subtitle 2"/>
          <p:cNvSpPr>
            <a:spLocks noGrp="1"/>
          </p:cNvSpPr>
          <p:nvPr>
            <p:ph type="subTitle" idx="1"/>
          </p:nvPr>
        </p:nvSpPr>
        <p:spPr>
          <a:xfrm>
            <a:off x="1040210" y="3602038"/>
            <a:ext cx="6241256" cy="1655762"/>
          </a:xfrm>
        </p:spPr>
        <p:txBody>
          <a:bodyPr/>
          <a:lstStyle>
            <a:lvl1pPr marL="0" indent="0" algn="ctr">
              <a:buNone/>
              <a:defRPr sz="2184"/>
            </a:lvl1pPr>
            <a:lvl2pPr marL="416098" indent="0" algn="ctr">
              <a:buNone/>
              <a:defRPr sz="1820"/>
            </a:lvl2pPr>
            <a:lvl3pPr marL="832195" indent="0" algn="ctr">
              <a:buNone/>
              <a:defRPr sz="1638"/>
            </a:lvl3pPr>
            <a:lvl4pPr marL="1248293" indent="0" algn="ctr">
              <a:buNone/>
              <a:defRPr sz="1456"/>
            </a:lvl4pPr>
            <a:lvl5pPr marL="1664391" indent="0" algn="ctr">
              <a:buNone/>
              <a:defRPr sz="1456"/>
            </a:lvl5pPr>
            <a:lvl6pPr marL="2080489" indent="0" algn="ctr">
              <a:buNone/>
              <a:defRPr sz="1456"/>
            </a:lvl6pPr>
            <a:lvl7pPr marL="2496586" indent="0" algn="ctr">
              <a:buNone/>
              <a:defRPr sz="1456"/>
            </a:lvl7pPr>
            <a:lvl8pPr marL="2912684" indent="0" algn="ctr">
              <a:buNone/>
              <a:defRPr sz="1456"/>
            </a:lvl8pPr>
            <a:lvl9pPr marL="3328782" indent="0" algn="ctr">
              <a:buNone/>
              <a:defRPr sz="145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0483BC-DFA4-44A9-83C8-288C7C47EBEE}" type="datetime1">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27826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F84FCE-D02D-46CD-889B-CBE1F95DCB18}" type="datetime1">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99308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55199" y="365125"/>
            <a:ext cx="179436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2115" y="365125"/>
            <a:ext cx="5279063"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7489A8-4835-4735-9F5C-4E27DBA9FF38}" type="datetime1">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62855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839E41-983B-4FF0-B6D0-B8B0F68F9EAC}" type="datetime1">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373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67781" y="1709740"/>
            <a:ext cx="7177445" cy="2852737"/>
          </a:xfrm>
        </p:spPr>
        <p:txBody>
          <a:bodyPr anchor="b"/>
          <a:lstStyle>
            <a:lvl1pPr>
              <a:defRPr sz="5461"/>
            </a:lvl1pPr>
          </a:lstStyle>
          <a:p>
            <a:r>
              <a:rPr lang="en-US"/>
              <a:t>Click to edit Master title style</a:t>
            </a:r>
            <a:endParaRPr lang="en-US" dirty="0"/>
          </a:p>
        </p:txBody>
      </p:sp>
      <p:sp>
        <p:nvSpPr>
          <p:cNvPr id="3" name="Text Placeholder 2"/>
          <p:cNvSpPr>
            <a:spLocks noGrp="1"/>
          </p:cNvSpPr>
          <p:nvPr>
            <p:ph type="body" idx="1"/>
          </p:nvPr>
        </p:nvSpPr>
        <p:spPr>
          <a:xfrm>
            <a:off x="567781" y="4589465"/>
            <a:ext cx="7177445" cy="1500187"/>
          </a:xfrm>
        </p:spPr>
        <p:txBody>
          <a:bodyPr/>
          <a:lstStyle>
            <a:lvl1pPr marL="0" indent="0">
              <a:buNone/>
              <a:defRPr sz="2184">
                <a:solidFill>
                  <a:schemeClr val="tx1"/>
                </a:solidFill>
              </a:defRPr>
            </a:lvl1pPr>
            <a:lvl2pPr marL="416098" indent="0">
              <a:buNone/>
              <a:defRPr sz="1820">
                <a:solidFill>
                  <a:schemeClr val="tx1">
                    <a:tint val="75000"/>
                  </a:schemeClr>
                </a:solidFill>
              </a:defRPr>
            </a:lvl2pPr>
            <a:lvl3pPr marL="832195" indent="0">
              <a:buNone/>
              <a:defRPr sz="1638">
                <a:solidFill>
                  <a:schemeClr val="tx1">
                    <a:tint val="75000"/>
                  </a:schemeClr>
                </a:solidFill>
              </a:defRPr>
            </a:lvl3pPr>
            <a:lvl4pPr marL="1248293" indent="0">
              <a:buNone/>
              <a:defRPr sz="1456">
                <a:solidFill>
                  <a:schemeClr val="tx1">
                    <a:tint val="75000"/>
                  </a:schemeClr>
                </a:solidFill>
              </a:defRPr>
            </a:lvl4pPr>
            <a:lvl5pPr marL="1664391" indent="0">
              <a:buNone/>
              <a:defRPr sz="1456">
                <a:solidFill>
                  <a:schemeClr val="tx1">
                    <a:tint val="75000"/>
                  </a:schemeClr>
                </a:solidFill>
              </a:defRPr>
            </a:lvl5pPr>
            <a:lvl6pPr marL="2080489" indent="0">
              <a:buNone/>
              <a:defRPr sz="1456">
                <a:solidFill>
                  <a:schemeClr val="tx1">
                    <a:tint val="75000"/>
                  </a:schemeClr>
                </a:solidFill>
              </a:defRPr>
            </a:lvl6pPr>
            <a:lvl7pPr marL="2496586" indent="0">
              <a:buNone/>
              <a:defRPr sz="1456">
                <a:solidFill>
                  <a:schemeClr val="tx1">
                    <a:tint val="75000"/>
                  </a:schemeClr>
                </a:solidFill>
              </a:defRPr>
            </a:lvl7pPr>
            <a:lvl8pPr marL="2912684" indent="0">
              <a:buNone/>
              <a:defRPr sz="1456">
                <a:solidFill>
                  <a:schemeClr val="tx1">
                    <a:tint val="75000"/>
                  </a:schemeClr>
                </a:solidFill>
              </a:defRPr>
            </a:lvl8pPr>
            <a:lvl9pPr marL="3328782" indent="0">
              <a:buNone/>
              <a:defRPr sz="1456">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E9A0AD-2B6A-4E01-94DC-3F96FAA1D421}" type="datetime1">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914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72115" y="1825625"/>
            <a:ext cx="3536712"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12848" y="1825625"/>
            <a:ext cx="3536712"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A222FE-5599-4474-B296-4452DFEDF314}" type="datetime1">
              <a:rPr lang="en-US" smtClean="0"/>
              <a:t>7/12/2017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9747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3199" y="365127"/>
            <a:ext cx="717744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573200" y="1681163"/>
            <a:ext cx="3520458" cy="823912"/>
          </a:xfrm>
        </p:spPr>
        <p:txBody>
          <a:bodyPr anchor="b"/>
          <a:lstStyle>
            <a:lvl1pPr marL="0" indent="0">
              <a:buNone/>
              <a:defRPr sz="2184" b="1"/>
            </a:lvl1pPr>
            <a:lvl2pPr marL="416098" indent="0">
              <a:buNone/>
              <a:defRPr sz="1820" b="1"/>
            </a:lvl2pPr>
            <a:lvl3pPr marL="832195" indent="0">
              <a:buNone/>
              <a:defRPr sz="1638" b="1"/>
            </a:lvl3pPr>
            <a:lvl4pPr marL="1248293" indent="0">
              <a:buNone/>
              <a:defRPr sz="1456" b="1"/>
            </a:lvl4pPr>
            <a:lvl5pPr marL="1664391" indent="0">
              <a:buNone/>
              <a:defRPr sz="1456" b="1"/>
            </a:lvl5pPr>
            <a:lvl6pPr marL="2080489" indent="0">
              <a:buNone/>
              <a:defRPr sz="1456" b="1"/>
            </a:lvl6pPr>
            <a:lvl7pPr marL="2496586" indent="0">
              <a:buNone/>
              <a:defRPr sz="1456" b="1"/>
            </a:lvl7pPr>
            <a:lvl8pPr marL="2912684" indent="0">
              <a:buNone/>
              <a:defRPr sz="1456" b="1"/>
            </a:lvl8pPr>
            <a:lvl9pPr marL="3328782" indent="0">
              <a:buNone/>
              <a:defRPr sz="1456" b="1"/>
            </a:lvl9pPr>
          </a:lstStyle>
          <a:p>
            <a:pPr lvl="0"/>
            <a:r>
              <a:rPr lang="en-US"/>
              <a:t>Edit Master text styles</a:t>
            </a:r>
          </a:p>
        </p:txBody>
      </p:sp>
      <p:sp>
        <p:nvSpPr>
          <p:cNvPr id="4" name="Content Placeholder 3"/>
          <p:cNvSpPr>
            <a:spLocks noGrp="1"/>
          </p:cNvSpPr>
          <p:nvPr>
            <p:ph sz="half" idx="2"/>
          </p:nvPr>
        </p:nvSpPr>
        <p:spPr>
          <a:xfrm>
            <a:off x="573200" y="2505075"/>
            <a:ext cx="352045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12848" y="1681163"/>
            <a:ext cx="3537796" cy="823912"/>
          </a:xfrm>
        </p:spPr>
        <p:txBody>
          <a:bodyPr anchor="b"/>
          <a:lstStyle>
            <a:lvl1pPr marL="0" indent="0">
              <a:buNone/>
              <a:defRPr sz="2184" b="1"/>
            </a:lvl1pPr>
            <a:lvl2pPr marL="416098" indent="0">
              <a:buNone/>
              <a:defRPr sz="1820" b="1"/>
            </a:lvl2pPr>
            <a:lvl3pPr marL="832195" indent="0">
              <a:buNone/>
              <a:defRPr sz="1638" b="1"/>
            </a:lvl3pPr>
            <a:lvl4pPr marL="1248293" indent="0">
              <a:buNone/>
              <a:defRPr sz="1456" b="1"/>
            </a:lvl4pPr>
            <a:lvl5pPr marL="1664391" indent="0">
              <a:buNone/>
              <a:defRPr sz="1456" b="1"/>
            </a:lvl5pPr>
            <a:lvl6pPr marL="2080489" indent="0">
              <a:buNone/>
              <a:defRPr sz="1456" b="1"/>
            </a:lvl6pPr>
            <a:lvl7pPr marL="2496586" indent="0">
              <a:buNone/>
              <a:defRPr sz="1456" b="1"/>
            </a:lvl7pPr>
            <a:lvl8pPr marL="2912684" indent="0">
              <a:buNone/>
              <a:defRPr sz="1456" b="1"/>
            </a:lvl8pPr>
            <a:lvl9pPr marL="3328782" indent="0">
              <a:buNone/>
              <a:defRPr sz="1456" b="1"/>
            </a:lvl9pPr>
          </a:lstStyle>
          <a:p>
            <a:pPr lvl="0"/>
            <a:r>
              <a:rPr lang="en-US"/>
              <a:t>Edit Master text styles</a:t>
            </a:r>
          </a:p>
        </p:txBody>
      </p:sp>
      <p:sp>
        <p:nvSpPr>
          <p:cNvPr id="6" name="Content Placeholder 5"/>
          <p:cNvSpPr>
            <a:spLocks noGrp="1"/>
          </p:cNvSpPr>
          <p:nvPr>
            <p:ph sz="quarter" idx="4"/>
          </p:nvPr>
        </p:nvSpPr>
        <p:spPr>
          <a:xfrm>
            <a:off x="4212848" y="2505075"/>
            <a:ext cx="353779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62C6A4-DFA2-499A-AFD2-55EDE2CF3368}" type="datetime1">
              <a:rPr lang="en-US" smtClean="0"/>
              <a:t>7/12/2017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75597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A68EC0-08CE-4F01-8E2A-424190669990}" type="datetime1">
              <a:rPr lang="en-US" smtClean="0"/>
              <a:t>7/12/2017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09708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3DE148-1169-49E4-BE75-DF9CC19801F2}" type="datetime1">
              <a:rPr lang="en-US" smtClean="0"/>
              <a:t>7/12/2017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37104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3199" y="457200"/>
            <a:ext cx="2683957" cy="1600200"/>
          </a:xfrm>
        </p:spPr>
        <p:txBody>
          <a:bodyPr anchor="b"/>
          <a:lstStyle>
            <a:lvl1pPr>
              <a:defRPr sz="2912"/>
            </a:lvl1pPr>
          </a:lstStyle>
          <a:p>
            <a:r>
              <a:rPr lang="en-US"/>
              <a:t>Click to edit Master title style</a:t>
            </a:r>
            <a:endParaRPr lang="en-US" dirty="0"/>
          </a:p>
        </p:txBody>
      </p:sp>
      <p:sp>
        <p:nvSpPr>
          <p:cNvPr id="3" name="Content Placeholder 2"/>
          <p:cNvSpPr>
            <a:spLocks noGrp="1"/>
          </p:cNvSpPr>
          <p:nvPr>
            <p:ph idx="1"/>
          </p:nvPr>
        </p:nvSpPr>
        <p:spPr>
          <a:xfrm>
            <a:off x="3537796" y="987427"/>
            <a:ext cx="4212848" cy="4873625"/>
          </a:xfrm>
        </p:spPr>
        <p:txBody>
          <a:bodyPr/>
          <a:lstStyle>
            <a:lvl1pPr>
              <a:defRPr sz="2912"/>
            </a:lvl1pPr>
            <a:lvl2pPr>
              <a:defRPr sz="2548"/>
            </a:lvl2pPr>
            <a:lvl3pPr>
              <a:defRPr sz="2184"/>
            </a:lvl3pPr>
            <a:lvl4pPr>
              <a:defRPr sz="1820"/>
            </a:lvl4pPr>
            <a:lvl5pPr>
              <a:defRPr sz="1820"/>
            </a:lvl5pPr>
            <a:lvl6pPr>
              <a:defRPr sz="1820"/>
            </a:lvl6pPr>
            <a:lvl7pPr>
              <a:defRPr sz="1820"/>
            </a:lvl7pPr>
            <a:lvl8pPr>
              <a:defRPr sz="1820"/>
            </a:lvl8pPr>
            <a:lvl9pPr>
              <a:defRPr sz="18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3199" y="2057400"/>
            <a:ext cx="2683957" cy="3811588"/>
          </a:xfrm>
        </p:spPr>
        <p:txBody>
          <a:bodyPr/>
          <a:lstStyle>
            <a:lvl1pPr marL="0" indent="0">
              <a:buNone/>
              <a:defRPr sz="1456"/>
            </a:lvl1pPr>
            <a:lvl2pPr marL="416098" indent="0">
              <a:buNone/>
              <a:defRPr sz="1274"/>
            </a:lvl2pPr>
            <a:lvl3pPr marL="832195" indent="0">
              <a:buNone/>
              <a:defRPr sz="1092"/>
            </a:lvl3pPr>
            <a:lvl4pPr marL="1248293" indent="0">
              <a:buNone/>
              <a:defRPr sz="910"/>
            </a:lvl4pPr>
            <a:lvl5pPr marL="1664391" indent="0">
              <a:buNone/>
              <a:defRPr sz="910"/>
            </a:lvl5pPr>
            <a:lvl6pPr marL="2080489" indent="0">
              <a:buNone/>
              <a:defRPr sz="910"/>
            </a:lvl6pPr>
            <a:lvl7pPr marL="2496586" indent="0">
              <a:buNone/>
              <a:defRPr sz="910"/>
            </a:lvl7pPr>
            <a:lvl8pPr marL="2912684" indent="0">
              <a:buNone/>
              <a:defRPr sz="910"/>
            </a:lvl8pPr>
            <a:lvl9pPr marL="3328782" indent="0">
              <a:buNone/>
              <a:defRPr sz="910"/>
            </a:lvl9pPr>
          </a:lstStyle>
          <a:p>
            <a:pPr lvl="0"/>
            <a:r>
              <a:rPr lang="en-US"/>
              <a:t>Edit Master text styles</a:t>
            </a:r>
          </a:p>
        </p:txBody>
      </p:sp>
      <p:sp>
        <p:nvSpPr>
          <p:cNvPr id="5" name="Date Placeholder 4"/>
          <p:cNvSpPr>
            <a:spLocks noGrp="1"/>
          </p:cNvSpPr>
          <p:nvPr>
            <p:ph type="dt" sz="half" idx="10"/>
          </p:nvPr>
        </p:nvSpPr>
        <p:spPr/>
        <p:txBody>
          <a:bodyPr/>
          <a:lstStyle/>
          <a:p>
            <a:fld id="{76FFCCE3-CBFB-4DF8-9D75-4D43D5F08CD5}" type="datetime1">
              <a:rPr lang="en-US" smtClean="0"/>
              <a:t>7/12/2017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53119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3199" y="457200"/>
            <a:ext cx="2683957" cy="1600200"/>
          </a:xfrm>
        </p:spPr>
        <p:txBody>
          <a:bodyPr anchor="b"/>
          <a:lstStyle>
            <a:lvl1pPr>
              <a:defRPr sz="2912"/>
            </a:lvl1pPr>
          </a:lstStyle>
          <a:p>
            <a:r>
              <a:rPr lang="en-US"/>
              <a:t>Click to edit Master title style</a:t>
            </a:r>
            <a:endParaRPr lang="en-US" dirty="0"/>
          </a:p>
        </p:txBody>
      </p:sp>
      <p:sp>
        <p:nvSpPr>
          <p:cNvPr id="3" name="Picture Placeholder 2"/>
          <p:cNvSpPr>
            <a:spLocks noGrp="1" noChangeAspect="1"/>
          </p:cNvSpPr>
          <p:nvPr>
            <p:ph type="pic" idx="1"/>
          </p:nvPr>
        </p:nvSpPr>
        <p:spPr>
          <a:xfrm>
            <a:off x="3537796" y="987427"/>
            <a:ext cx="4212848" cy="4873625"/>
          </a:xfrm>
        </p:spPr>
        <p:txBody>
          <a:bodyPr anchor="t"/>
          <a:lstStyle>
            <a:lvl1pPr marL="0" indent="0">
              <a:buNone/>
              <a:defRPr sz="2912"/>
            </a:lvl1pPr>
            <a:lvl2pPr marL="416098" indent="0">
              <a:buNone/>
              <a:defRPr sz="2548"/>
            </a:lvl2pPr>
            <a:lvl3pPr marL="832195" indent="0">
              <a:buNone/>
              <a:defRPr sz="2184"/>
            </a:lvl3pPr>
            <a:lvl4pPr marL="1248293" indent="0">
              <a:buNone/>
              <a:defRPr sz="1820"/>
            </a:lvl4pPr>
            <a:lvl5pPr marL="1664391" indent="0">
              <a:buNone/>
              <a:defRPr sz="1820"/>
            </a:lvl5pPr>
            <a:lvl6pPr marL="2080489" indent="0">
              <a:buNone/>
              <a:defRPr sz="1820"/>
            </a:lvl6pPr>
            <a:lvl7pPr marL="2496586" indent="0">
              <a:buNone/>
              <a:defRPr sz="1820"/>
            </a:lvl7pPr>
            <a:lvl8pPr marL="2912684" indent="0">
              <a:buNone/>
              <a:defRPr sz="1820"/>
            </a:lvl8pPr>
            <a:lvl9pPr marL="3328782" indent="0">
              <a:buNone/>
              <a:defRPr sz="1820"/>
            </a:lvl9pPr>
          </a:lstStyle>
          <a:p>
            <a:r>
              <a:rPr lang="en-US"/>
              <a:t>Click icon to add picture</a:t>
            </a:r>
            <a:endParaRPr lang="en-US" dirty="0"/>
          </a:p>
        </p:txBody>
      </p:sp>
      <p:sp>
        <p:nvSpPr>
          <p:cNvPr id="4" name="Text Placeholder 3"/>
          <p:cNvSpPr>
            <a:spLocks noGrp="1"/>
          </p:cNvSpPr>
          <p:nvPr>
            <p:ph type="body" sz="half" idx="2"/>
          </p:nvPr>
        </p:nvSpPr>
        <p:spPr>
          <a:xfrm>
            <a:off x="573199" y="2057400"/>
            <a:ext cx="2683957" cy="3811588"/>
          </a:xfrm>
        </p:spPr>
        <p:txBody>
          <a:bodyPr/>
          <a:lstStyle>
            <a:lvl1pPr marL="0" indent="0">
              <a:buNone/>
              <a:defRPr sz="1456"/>
            </a:lvl1pPr>
            <a:lvl2pPr marL="416098" indent="0">
              <a:buNone/>
              <a:defRPr sz="1274"/>
            </a:lvl2pPr>
            <a:lvl3pPr marL="832195" indent="0">
              <a:buNone/>
              <a:defRPr sz="1092"/>
            </a:lvl3pPr>
            <a:lvl4pPr marL="1248293" indent="0">
              <a:buNone/>
              <a:defRPr sz="910"/>
            </a:lvl4pPr>
            <a:lvl5pPr marL="1664391" indent="0">
              <a:buNone/>
              <a:defRPr sz="910"/>
            </a:lvl5pPr>
            <a:lvl6pPr marL="2080489" indent="0">
              <a:buNone/>
              <a:defRPr sz="910"/>
            </a:lvl6pPr>
            <a:lvl7pPr marL="2496586" indent="0">
              <a:buNone/>
              <a:defRPr sz="910"/>
            </a:lvl7pPr>
            <a:lvl8pPr marL="2912684" indent="0">
              <a:buNone/>
              <a:defRPr sz="910"/>
            </a:lvl8pPr>
            <a:lvl9pPr marL="3328782" indent="0">
              <a:buNone/>
              <a:defRPr sz="910"/>
            </a:lvl9pPr>
          </a:lstStyle>
          <a:p>
            <a:pPr lvl="0"/>
            <a:r>
              <a:rPr lang="en-US"/>
              <a:t>Edit Master text styles</a:t>
            </a:r>
          </a:p>
        </p:txBody>
      </p:sp>
      <p:sp>
        <p:nvSpPr>
          <p:cNvPr id="5" name="Date Placeholder 4"/>
          <p:cNvSpPr>
            <a:spLocks noGrp="1"/>
          </p:cNvSpPr>
          <p:nvPr>
            <p:ph type="dt" sz="half" idx="10"/>
          </p:nvPr>
        </p:nvSpPr>
        <p:spPr/>
        <p:txBody>
          <a:bodyPr/>
          <a:lstStyle/>
          <a:p>
            <a:fld id="{5B5C8B09-F6CC-47BC-A039-1B70153578DE}" type="datetime1">
              <a:rPr lang="en-US" smtClean="0"/>
              <a:t>7/12/2017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7790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23000" r="-2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115" y="365127"/>
            <a:ext cx="717744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115" y="1825625"/>
            <a:ext cx="7177445"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2115" y="6356352"/>
            <a:ext cx="1872377" cy="365125"/>
          </a:xfrm>
          <a:prstGeom prst="rect">
            <a:avLst/>
          </a:prstGeom>
        </p:spPr>
        <p:txBody>
          <a:bodyPr vert="horz" lIns="91440" tIns="45720" rIns="91440" bIns="45720" rtlCol="0" anchor="ctr"/>
          <a:lstStyle>
            <a:lvl1pPr algn="l">
              <a:defRPr sz="1092">
                <a:solidFill>
                  <a:schemeClr val="tx1">
                    <a:tint val="75000"/>
                  </a:schemeClr>
                </a:solidFill>
              </a:defRPr>
            </a:lvl1pPr>
          </a:lstStyle>
          <a:p>
            <a:fld id="{12DCAA08-542C-496E-BB2F-5BB1CD366226}" type="datetime1">
              <a:rPr lang="en-US" smtClean="0"/>
              <a:t>7/12/2017</a:t>
            </a:fld>
            <a:endParaRPr lang="en-US"/>
          </a:p>
        </p:txBody>
      </p:sp>
      <p:sp>
        <p:nvSpPr>
          <p:cNvPr id="5" name="Footer Placeholder 4"/>
          <p:cNvSpPr>
            <a:spLocks noGrp="1"/>
          </p:cNvSpPr>
          <p:nvPr>
            <p:ph type="ftr" sz="quarter" idx="3"/>
          </p:nvPr>
        </p:nvSpPr>
        <p:spPr>
          <a:xfrm>
            <a:off x="2756555" y="6356352"/>
            <a:ext cx="2808565" cy="365125"/>
          </a:xfrm>
          <a:prstGeom prst="rect">
            <a:avLst/>
          </a:prstGeom>
        </p:spPr>
        <p:txBody>
          <a:bodyPr vert="horz" lIns="91440" tIns="45720" rIns="91440" bIns="45720" rtlCol="0" anchor="ctr"/>
          <a:lstStyle>
            <a:lvl1pPr algn="ctr">
              <a:defRPr sz="109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877183" y="6356352"/>
            <a:ext cx="1872377" cy="365125"/>
          </a:xfrm>
          <a:prstGeom prst="rect">
            <a:avLst/>
          </a:prstGeom>
        </p:spPr>
        <p:txBody>
          <a:bodyPr vert="horz" lIns="91440" tIns="45720" rIns="91440" bIns="45720" rtlCol="0" anchor="ctr"/>
          <a:lstStyle>
            <a:lvl1pPr algn="r">
              <a:defRPr sz="1092">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42146068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832195" rtl="0" eaLnBrk="1" latinLnBrk="0" hangingPunct="1">
        <a:lnSpc>
          <a:spcPct val="90000"/>
        </a:lnSpc>
        <a:spcBef>
          <a:spcPct val="0"/>
        </a:spcBef>
        <a:buNone/>
        <a:defRPr sz="4004" kern="1200">
          <a:solidFill>
            <a:schemeClr val="tx1"/>
          </a:solidFill>
          <a:latin typeface="+mj-lt"/>
          <a:ea typeface="+mj-ea"/>
          <a:cs typeface="+mj-cs"/>
        </a:defRPr>
      </a:lvl1pPr>
    </p:titleStyle>
    <p:bodyStyle>
      <a:lvl1pPr marL="208049" indent="-208049" algn="l" defTabSz="832195" rtl="0" eaLnBrk="1" latinLnBrk="0" hangingPunct="1">
        <a:lnSpc>
          <a:spcPct val="90000"/>
        </a:lnSpc>
        <a:spcBef>
          <a:spcPts val="910"/>
        </a:spcBef>
        <a:buFont typeface="Arial" panose="020B0604020202020204" pitchFamily="34" charset="0"/>
        <a:buChar char="•"/>
        <a:defRPr sz="2548" kern="1200">
          <a:solidFill>
            <a:schemeClr val="tx1"/>
          </a:solidFill>
          <a:latin typeface="+mn-lt"/>
          <a:ea typeface="+mn-ea"/>
          <a:cs typeface="+mn-cs"/>
        </a:defRPr>
      </a:lvl1pPr>
      <a:lvl2pPr marL="624147" indent="-208049" algn="l" defTabSz="832195" rtl="0" eaLnBrk="1" latinLnBrk="0" hangingPunct="1">
        <a:lnSpc>
          <a:spcPct val="90000"/>
        </a:lnSpc>
        <a:spcBef>
          <a:spcPts val="455"/>
        </a:spcBef>
        <a:buFont typeface="Arial" panose="020B0604020202020204" pitchFamily="34" charset="0"/>
        <a:buChar char="•"/>
        <a:defRPr sz="2184" kern="1200">
          <a:solidFill>
            <a:schemeClr val="tx1"/>
          </a:solidFill>
          <a:latin typeface="+mn-lt"/>
          <a:ea typeface="+mn-ea"/>
          <a:cs typeface="+mn-cs"/>
        </a:defRPr>
      </a:lvl2pPr>
      <a:lvl3pPr marL="1040244" indent="-208049" algn="l" defTabSz="832195" rtl="0" eaLnBrk="1" latinLnBrk="0" hangingPunct="1">
        <a:lnSpc>
          <a:spcPct val="90000"/>
        </a:lnSpc>
        <a:spcBef>
          <a:spcPts val="455"/>
        </a:spcBef>
        <a:buFont typeface="Arial" panose="020B0604020202020204" pitchFamily="34" charset="0"/>
        <a:buChar char="•"/>
        <a:defRPr sz="1820" kern="1200">
          <a:solidFill>
            <a:schemeClr val="tx1"/>
          </a:solidFill>
          <a:latin typeface="+mn-lt"/>
          <a:ea typeface="+mn-ea"/>
          <a:cs typeface="+mn-cs"/>
        </a:defRPr>
      </a:lvl3pPr>
      <a:lvl4pPr marL="1456342" indent="-208049" algn="l" defTabSz="832195" rtl="0" eaLnBrk="1" latinLnBrk="0" hangingPunct="1">
        <a:lnSpc>
          <a:spcPct val="90000"/>
        </a:lnSpc>
        <a:spcBef>
          <a:spcPts val="455"/>
        </a:spcBef>
        <a:buFont typeface="Arial" panose="020B0604020202020204" pitchFamily="34" charset="0"/>
        <a:buChar char="•"/>
        <a:defRPr sz="1638" kern="1200">
          <a:solidFill>
            <a:schemeClr val="tx1"/>
          </a:solidFill>
          <a:latin typeface="+mn-lt"/>
          <a:ea typeface="+mn-ea"/>
          <a:cs typeface="+mn-cs"/>
        </a:defRPr>
      </a:lvl4pPr>
      <a:lvl5pPr marL="1872440" indent="-208049" algn="l" defTabSz="832195" rtl="0" eaLnBrk="1" latinLnBrk="0" hangingPunct="1">
        <a:lnSpc>
          <a:spcPct val="90000"/>
        </a:lnSpc>
        <a:spcBef>
          <a:spcPts val="455"/>
        </a:spcBef>
        <a:buFont typeface="Arial" panose="020B0604020202020204" pitchFamily="34" charset="0"/>
        <a:buChar char="•"/>
        <a:defRPr sz="1638" kern="1200">
          <a:solidFill>
            <a:schemeClr val="tx1"/>
          </a:solidFill>
          <a:latin typeface="+mn-lt"/>
          <a:ea typeface="+mn-ea"/>
          <a:cs typeface="+mn-cs"/>
        </a:defRPr>
      </a:lvl5pPr>
      <a:lvl6pPr marL="2288537" indent="-208049" algn="l" defTabSz="832195" rtl="0" eaLnBrk="1" latinLnBrk="0" hangingPunct="1">
        <a:lnSpc>
          <a:spcPct val="90000"/>
        </a:lnSpc>
        <a:spcBef>
          <a:spcPts val="455"/>
        </a:spcBef>
        <a:buFont typeface="Arial" panose="020B0604020202020204" pitchFamily="34" charset="0"/>
        <a:buChar char="•"/>
        <a:defRPr sz="1638" kern="1200">
          <a:solidFill>
            <a:schemeClr val="tx1"/>
          </a:solidFill>
          <a:latin typeface="+mn-lt"/>
          <a:ea typeface="+mn-ea"/>
          <a:cs typeface="+mn-cs"/>
        </a:defRPr>
      </a:lvl6pPr>
      <a:lvl7pPr marL="2704635" indent="-208049" algn="l" defTabSz="832195" rtl="0" eaLnBrk="1" latinLnBrk="0" hangingPunct="1">
        <a:lnSpc>
          <a:spcPct val="90000"/>
        </a:lnSpc>
        <a:spcBef>
          <a:spcPts val="455"/>
        </a:spcBef>
        <a:buFont typeface="Arial" panose="020B0604020202020204" pitchFamily="34" charset="0"/>
        <a:buChar char="•"/>
        <a:defRPr sz="1638" kern="1200">
          <a:solidFill>
            <a:schemeClr val="tx1"/>
          </a:solidFill>
          <a:latin typeface="+mn-lt"/>
          <a:ea typeface="+mn-ea"/>
          <a:cs typeface="+mn-cs"/>
        </a:defRPr>
      </a:lvl7pPr>
      <a:lvl8pPr marL="3120733" indent="-208049" algn="l" defTabSz="832195" rtl="0" eaLnBrk="1" latinLnBrk="0" hangingPunct="1">
        <a:lnSpc>
          <a:spcPct val="90000"/>
        </a:lnSpc>
        <a:spcBef>
          <a:spcPts val="455"/>
        </a:spcBef>
        <a:buFont typeface="Arial" panose="020B0604020202020204" pitchFamily="34" charset="0"/>
        <a:buChar char="•"/>
        <a:defRPr sz="1638" kern="1200">
          <a:solidFill>
            <a:schemeClr val="tx1"/>
          </a:solidFill>
          <a:latin typeface="+mn-lt"/>
          <a:ea typeface="+mn-ea"/>
          <a:cs typeface="+mn-cs"/>
        </a:defRPr>
      </a:lvl8pPr>
      <a:lvl9pPr marL="3536831" indent="-208049" algn="l" defTabSz="832195" rtl="0" eaLnBrk="1" latinLnBrk="0" hangingPunct="1">
        <a:lnSpc>
          <a:spcPct val="90000"/>
        </a:lnSpc>
        <a:spcBef>
          <a:spcPts val="455"/>
        </a:spcBef>
        <a:buFont typeface="Arial" panose="020B0604020202020204" pitchFamily="34" charset="0"/>
        <a:buChar char="•"/>
        <a:defRPr sz="1638" kern="1200">
          <a:solidFill>
            <a:schemeClr val="tx1"/>
          </a:solidFill>
          <a:latin typeface="+mn-lt"/>
          <a:ea typeface="+mn-ea"/>
          <a:cs typeface="+mn-cs"/>
        </a:defRPr>
      </a:lvl9pPr>
    </p:bodyStyle>
    <p:otherStyle>
      <a:defPPr>
        <a:defRPr lang="en-US"/>
      </a:defPPr>
      <a:lvl1pPr marL="0" algn="l" defTabSz="832195" rtl="0" eaLnBrk="1" latinLnBrk="0" hangingPunct="1">
        <a:defRPr sz="1638" kern="1200">
          <a:solidFill>
            <a:schemeClr val="tx1"/>
          </a:solidFill>
          <a:latin typeface="+mn-lt"/>
          <a:ea typeface="+mn-ea"/>
          <a:cs typeface="+mn-cs"/>
        </a:defRPr>
      </a:lvl1pPr>
      <a:lvl2pPr marL="416098" algn="l" defTabSz="832195" rtl="0" eaLnBrk="1" latinLnBrk="0" hangingPunct="1">
        <a:defRPr sz="1638" kern="1200">
          <a:solidFill>
            <a:schemeClr val="tx1"/>
          </a:solidFill>
          <a:latin typeface="+mn-lt"/>
          <a:ea typeface="+mn-ea"/>
          <a:cs typeface="+mn-cs"/>
        </a:defRPr>
      </a:lvl2pPr>
      <a:lvl3pPr marL="832195" algn="l" defTabSz="832195" rtl="0" eaLnBrk="1" latinLnBrk="0" hangingPunct="1">
        <a:defRPr sz="1638" kern="1200">
          <a:solidFill>
            <a:schemeClr val="tx1"/>
          </a:solidFill>
          <a:latin typeface="+mn-lt"/>
          <a:ea typeface="+mn-ea"/>
          <a:cs typeface="+mn-cs"/>
        </a:defRPr>
      </a:lvl3pPr>
      <a:lvl4pPr marL="1248293" algn="l" defTabSz="832195" rtl="0" eaLnBrk="1" latinLnBrk="0" hangingPunct="1">
        <a:defRPr sz="1638" kern="1200">
          <a:solidFill>
            <a:schemeClr val="tx1"/>
          </a:solidFill>
          <a:latin typeface="+mn-lt"/>
          <a:ea typeface="+mn-ea"/>
          <a:cs typeface="+mn-cs"/>
        </a:defRPr>
      </a:lvl4pPr>
      <a:lvl5pPr marL="1664391" algn="l" defTabSz="832195" rtl="0" eaLnBrk="1" latinLnBrk="0" hangingPunct="1">
        <a:defRPr sz="1638" kern="1200">
          <a:solidFill>
            <a:schemeClr val="tx1"/>
          </a:solidFill>
          <a:latin typeface="+mn-lt"/>
          <a:ea typeface="+mn-ea"/>
          <a:cs typeface="+mn-cs"/>
        </a:defRPr>
      </a:lvl5pPr>
      <a:lvl6pPr marL="2080489" algn="l" defTabSz="832195" rtl="0" eaLnBrk="1" latinLnBrk="0" hangingPunct="1">
        <a:defRPr sz="1638" kern="1200">
          <a:solidFill>
            <a:schemeClr val="tx1"/>
          </a:solidFill>
          <a:latin typeface="+mn-lt"/>
          <a:ea typeface="+mn-ea"/>
          <a:cs typeface="+mn-cs"/>
        </a:defRPr>
      </a:lvl6pPr>
      <a:lvl7pPr marL="2496586" algn="l" defTabSz="832195" rtl="0" eaLnBrk="1" latinLnBrk="0" hangingPunct="1">
        <a:defRPr sz="1638" kern="1200">
          <a:solidFill>
            <a:schemeClr val="tx1"/>
          </a:solidFill>
          <a:latin typeface="+mn-lt"/>
          <a:ea typeface="+mn-ea"/>
          <a:cs typeface="+mn-cs"/>
        </a:defRPr>
      </a:lvl7pPr>
      <a:lvl8pPr marL="2912684" algn="l" defTabSz="832195" rtl="0" eaLnBrk="1" latinLnBrk="0" hangingPunct="1">
        <a:defRPr sz="1638" kern="1200">
          <a:solidFill>
            <a:schemeClr val="tx1"/>
          </a:solidFill>
          <a:latin typeface="+mn-lt"/>
          <a:ea typeface="+mn-ea"/>
          <a:cs typeface="+mn-cs"/>
        </a:defRPr>
      </a:lvl8pPr>
      <a:lvl9pPr marL="3328782" algn="l" defTabSz="832195" rtl="0" eaLnBrk="1" latinLnBrk="0" hangingPunct="1">
        <a:defRPr sz="16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youtu.be/YdLDypTvbBk#t=0m38s"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www.outlookindia.com/website/story/slumming-it-out/223004" TargetMode="External"/><Relationship Id="rId1" Type="http://schemas.openxmlformats.org/officeDocument/2006/relationships/slideLayout" Target="../slideLayouts/slideLayout7.xml"/><Relationship Id="rId4" Type="http://schemas.openxmlformats.org/officeDocument/2006/relationships/hyperlink" Target="http://www.sandhyajainarchive.org/2002/11/19/dalits-kanchi-leads-the-way/"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www.outlookindia.com/magazine/story/if-you-cooperate-i-can-extend-you-all-benefits/225947" TargetMode="External"/><Relationship Id="rId3" Type="http://schemas.openxmlformats.org/officeDocument/2006/relationships/hyperlink" Target="https://www.outlookindia.com/magazine/section/national/19" TargetMode="External"/><Relationship Id="rId7" Type="http://schemas.openxmlformats.org/officeDocument/2006/relationships/hyperlink" Target="https://www.outlookindia.com/magazine/story/how-the-gods-fall/225945" TargetMode="External"/><Relationship Id="rId2" Type="http://schemas.openxmlformats.org/officeDocument/2006/relationships/hyperlink" Target="https://www.outlookindia.com/magazine/issue/473" TargetMode="External"/><Relationship Id="rId1" Type="http://schemas.openxmlformats.org/officeDocument/2006/relationships/slideLayout" Target="../slideLayouts/slideLayout7.xml"/><Relationship Id="rId6" Type="http://schemas.openxmlformats.org/officeDocument/2006/relationships/hyperlink" Target="https://www.outlookindia.com/people/anuradha-raman/3901" TargetMode="External"/><Relationship Id="rId5" Type="http://schemas.openxmlformats.org/officeDocument/2006/relationships/hyperlink" Target="https://www.outlookindia.com/people/s-anand/4767" TargetMode="External"/><Relationship Id="rId4" Type="http://schemas.openxmlformats.org/officeDocument/2006/relationships/hyperlink" Target="https://www.outlookindia.com/magazine/story/how-the-gods-fall/pti_coverage.asp?gid=1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C6E614A-9A13-428F-B220-78FF13AB2051}"/>
              </a:ext>
            </a:extLst>
          </p:cNvPr>
          <p:cNvSpPr/>
          <p:nvPr/>
        </p:nvSpPr>
        <p:spPr>
          <a:xfrm>
            <a:off x="205896" y="6071100"/>
            <a:ext cx="635731" cy="6357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dirty="0"/>
          </a:p>
        </p:txBody>
      </p:sp>
      <p:sp>
        <p:nvSpPr>
          <p:cNvPr id="11" name="TextBox 10">
            <a:extLst>
              <a:ext uri="{FF2B5EF4-FFF2-40B4-BE49-F238E27FC236}">
                <a16:creationId xmlns:a16="http://schemas.microsoft.com/office/drawing/2014/main" id="{7EFBCF3E-9AE6-4B65-8F04-ABF11813EB2F}"/>
              </a:ext>
            </a:extLst>
          </p:cNvPr>
          <p:cNvSpPr txBox="1"/>
          <p:nvPr/>
        </p:nvSpPr>
        <p:spPr>
          <a:xfrm>
            <a:off x="316640" y="6071100"/>
            <a:ext cx="414244" cy="587280"/>
          </a:xfrm>
          <a:prstGeom prst="rect">
            <a:avLst/>
          </a:prstGeom>
          <a:noFill/>
        </p:spPr>
        <p:txBody>
          <a:bodyPr wrap="square" rtlCol="0">
            <a:spAutoFit/>
          </a:bodyPr>
          <a:lstStyle/>
          <a:p>
            <a:r>
              <a:rPr lang="en-US" sz="3229" dirty="0">
                <a:solidFill>
                  <a:schemeClr val="bg1"/>
                </a:solidFill>
                <a:latin typeface="Arial" panose="020B0604020202020204" pitchFamily="34" charset="0"/>
                <a:cs typeface="Arial" panose="020B0604020202020204" pitchFamily="34" charset="0"/>
              </a:rPr>
              <a:t>0</a:t>
            </a:r>
          </a:p>
        </p:txBody>
      </p:sp>
    </p:spTree>
    <p:extLst>
      <p:ext uri="{BB962C8B-B14F-4D97-AF65-F5344CB8AC3E}">
        <p14:creationId xmlns:p14="http://schemas.microsoft.com/office/powerpoint/2010/main" val="2281730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C6E614A-9A13-428F-B220-78FF13AB2051}"/>
              </a:ext>
            </a:extLst>
          </p:cNvPr>
          <p:cNvSpPr/>
          <p:nvPr/>
        </p:nvSpPr>
        <p:spPr>
          <a:xfrm>
            <a:off x="205896" y="6071100"/>
            <a:ext cx="635731" cy="6357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dirty="0"/>
          </a:p>
        </p:txBody>
      </p:sp>
      <p:sp>
        <p:nvSpPr>
          <p:cNvPr id="11" name="TextBox 10">
            <a:extLst>
              <a:ext uri="{FF2B5EF4-FFF2-40B4-BE49-F238E27FC236}">
                <a16:creationId xmlns:a16="http://schemas.microsoft.com/office/drawing/2014/main" id="{7EFBCF3E-9AE6-4B65-8F04-ABF11813EB2F}"/>
              </a:ext>
            </a:extLst>
          </p:cNvPr>
          <p:cNvSpPr txBox="1"/>
          <p:nvPr/>
        </p:nvSpPr>
        <p:spPr>
          <a:xfrm>
            <a:off x="316640" y="6071100"/>
            <a:ext cx="414244" cy="589264"/>
          </a:xfrm>
          <a:prstGeom prst="rect">
            <a:avLst/>
          </a:prstGeom>
          <a:noFill/>
        </p:spPr>
        <p:txBody>
          <a:bodyPr wrap="square" rtlCol="0">
            <a:spAutoFit/>
          </a:bodyPr>
          <a:lstStyle/>
          <a:p>
            <a:r>
              <a:rPr lang="en-US" sz="3229" dirty="0">
                <a:solidFill>
                  <a:schemeClr val="bg1"/>
                </a:solidFill>
                <a:latin typeface="Arial" panose="020B0604020202020204" pitchFamily="34" charset="0"/>
                <a:cs typeface="Arial" panose="020B0604020202020204" pitchFamily="34" charset="0"/>
              </a:rPr>
              <a:t>9</a:t>
            </a:r>
          </a:p>
        </p:txBody>
      </p:sp>
      <p:sp>
        <p:nvSpPr>
          <p:cNvPr id="4" name="Shape 60">
            <a:extLst>
              <a:ext uri="{FF2B5EF4-FFF2-40B4-BE49-F238E27FC236}">
                <a16:creationId xmlns:a16="http://schemas.microsoft.com/office/drawing/2014/main" id="{30D83097-5EA8-4984-AB76-49C776D02219}"/>
              </a:ext>
            </a:extLst>
          </p:cNvPr>
          <p:cNvSpPr txBox="1">
            <a:spLocks/>
          </p:cNvSpPr>
          <p:nvPr/>
        </p:nvSpPr>
        <p:spPr>
          <a:xfrm>
            <a:off x="0" y="152400"/>
            <a:ext cx="8321675" cy="685800"/>
          </a:xfrm>
          <a:prstGeom prst="rect">
            <a:avLst/>
          </a:prstGeom>
        </p:spPr>
        <p:txBody>
          <a:bodyPr lIns="91425" tIns="91425" rIns="91425" bIns="91425" anchor="t" anchorCtr="0">
            <a:noAutofit/>
          </a:bodyPr>
          <a:lstStyle>
            <a:lvl1pPr algn="l" defTabSz="832195" rtl="0" eaLnBrk="1" latinLnBrk="0" hangingPunct="1">
              <a:lnSpc>
                <a:spcPct val="90000"/>
              </a:lnSpc>
              <a:spcBef>
                <a:spcPct val="0"/>
              </a:spcBef>
              <a:buNone/>
              <a:defRPr sz="4004" kern="1200">
                <a:solidFill>
                  <a:schemeClr val="tx1"/>
                </a:solidFill>
                <a:latin typeface="+mj-lt"/>
                <a:ea typeface="+mj-ea"/>
                <a:cs typeface="+mj-cs"/>
              </a:defRPr>
            </a:lvl1pPr>
          </a:lstStyle>
          <a:p>
            <a:pPr algn="ctr">
              <a:spcBef>
                <a:spcPts val="0"/>
              </a:spcBef>
            </a:pPr>
            <a:r>
              <a:rPr lang="en-US" sz="3600" b="1" cap="small" dirty="0" err="1">
                <a:effectLst>
                  <a:outerShdw blurRad="38100" dist="38100" dir="2700000" algn="tl">
                    <a:srgbClr val="000000">
                      <a:alpha val="43137"/>
                    </a:srgbClr>
                  </a:outerShdw>
                </a:effectLst>
                <a:latin typeface="Century Gothic" panose="020B0502020202020204" pitchFamily="34" charset="0"/>
              </a:rPr>
              <a:t>Chalo</a:t>
            </a:r>
            <a:r>
              <a:rPr lang="en-US" sz="3600" b="1" cap="small" dirty="0">
                <a:effectLst>
                  <a:outerShdw blurRad="38100" dist="38100" dir="2700000" algn="tl">
                    <a:srgbClr val="000000">
                      <a:alpha val="43137"/>
                    </a:srgbClr>
                  </a:outerShdw>
                </a:effectLst>
                <a:latin typeface="Century Gothic" panose="020B0502020202020204" pitchFamily="34" charset="0"/>
              </a:rPr>
              <a:t> Udupi - a Reaction Against</a:t>
            </a:r>
            <a:br>
              <a:rPr lang="en-US" sz="3600" b="1" cap="small" dirty="0">
                <a:effectLst>
                  <a:outerShdw blurRad="38100" dist="38100" dir="2700000" algn="tl">
                    <a:srgbClr val="000000">
                      <a:alpha val="43137"/>
                    </a:srgbClr>
                  </a:outerShdw>
                </a:effectLst>
                <a:latin typeface="Century Gothic" panose="020B0502020202020204" pitchFamily="34" charset="0"/>
              </a:rPr>
            </a:br>
            <a:r>
              <a:rPr lang="en-US" sz="3600" b="1" cap="small" dirty="0" err="1">
                <a:effectLst>
                  <a:outerShdw blurRad="38100" dist="38100" dir="2700000" algn="tl">
                    <a:srgbClr val="000000">
                      <a:alpha val="43137"/>
                    </a:srgbClr>
                  </a:outerShdw>
                </a:effectLst>
                <a:latin typeface="Century Gothic" panose="020B0502020202020204" pitchFamily="34" charset="0"/>
              </a:rPr>
              <a:t>Pejavara</a:t>
            </a:r>
            <a:r>
              <a:rPr lang="en-US" sz="3600" b="1" cap="small" dirty="0">
                <a:effectLst>
                  <a:outerShdw blurRad="38100" dist="38100" dir="2700000" algn="tl">
                    <a:srgbClr val="000000">
                      <a:alpha val="43137"/>
                    </a:srgbClr>
                  </a:outerShdw>
                </a:effectLst>
                <a:latin typeface="Century Gothic" panose="020B0502020202020204" pitchFamily="34" charset="0"/>
              </a:rPr>
              <a:t> Swami’s success with Dalits</a:t>
            </a:r>
          </a:p>
        </p:txBody>
      </p:sp>
      <p:sp>
        <p:nvSpPr>
          <p:cNvPr id="2" name="Rectangle 1">
            <a:extLst>
              <a:ext uri="{FF2B5EF4-FFF2-40B4-BE49-F238E27FC236}">
                <a16:creationId xmlns:a16="http://schemas.microsoft.com/office/drawing/2014/main" id="{C2B4D764-97E1-4D94-AC9D-00050C420308}"/>
              </a:ext>
            </a:extLst>
          </p:cNvPr>
          <p:cNvSpPr/>
          <p:nvPr/>
        </p:nvSpPr>
        <p:spPr>
          <a:xfrm>
            <a:off x="312737" y="1524000"/>
            <a:ext cx="7696200" cy="4247317"/>
          </a:xfrm>
          <a:prstGeom prst="rect">
            <a:avLst/>
          </a:prstGeom>
        </p:spPr>
        <p:txBody>
          <a:bodyPr wrap="square">
            <a:spAutoFit/>
          </a:bodyPr>
          <a:lstStyle/>
          <a:p>
            <a:pPr marL="285750" indent="-285750">
              <a:spcAft>
                <a:spcPts val="1800"/>
              </a:spcAft>
              <a:buFont typeface="Arial" panose="020B0604020202020204" pitchFamily="34" charset="0"/>
              <a:buChar char="•"/>
            </a:pPr>
            <a:r>
              <a:rPr lang="en-US" sz="2500" b="1" dirty="0">
                <a:latin typeface="Century Gothic" panose="020B0502020202020204" pitchFamily="34" charset="0"/>
              </a:rPr>
              <a:t>False accusation of discrimination against Dalits in </a:t>
            </a:r>
            <a:r>
              <a:rPr lang="en-US" sz="2500" b="1" dirty="0" err="1">
                <a:latin typeface="Century Gothic" panose="020B0502020202020204" pitchFamily="34" charset="0"/>
              </a:rPr>
              <a:t>matha</a:t>
            </a:r>
            <a:endParaRPr lang="en-US" sz="2500" b="1" dirty="0">
              <a:latin typeface="Century Gothic" panose="020B0502020202020204" pitchFamily="34" charset="0"/>
            </a:endParaRPr>
          </a:p>
          <a:p>
            <a:pPr marL="285750" indent="-285750">
              <a:spcAft>
                <a:spcPts val="1800"/>
              </a:spcAft>
              <a:buFont typeface="Arial" panose="020B0604020202020204" pitchFamily="34" charset="0"/>
              <a:buChar char="•"/>
            </a:pPr>
            <a:r>
              <a:rPr lang="en-US" sz="2500" b="1" dirty="0">
                <a:latin typeface="Century Gothic" panose="020B0502020202020204" pitchFamily="34" charset="0"/>
              </a:rPr>
              <a:t>Jignesh </a:t>
            </a:r>
            <a:r>
              <a:rPr lang="en-US" sz="2500" b="1" dirty="0" err="1">
                <a:latin typeface="Century Gothic" panose="020B0502020202020204" pitchFamily="34" charset="0"/>
              </a:rPr>
              <a:t>Mewani</a:t>
            </a:r>
            <a:r>
              <a:rPr lang="en-US" sz="2500" b="1" dirty="0">
                <a:latin typeface="Century Gothic" panose="020B0502020202020204" pitchFamily="34" charset="0"/>
              </a:rPr>
              <a:t> and H Prasad, the faces of this agitation, have contacts with Breaking India forces</a:t>
            </a:r>
          </a:p>
          <a:p>
            <a:pPr marL="285750" indent="-285750">
              <a:spcAft>
                <a:spcPts val="1800"/>
              </a:spcAft>
              <a:buFont typeface="Arial" panose="020B0604020202020204" pitchFamily="34" charset="0"/>
              <a:buChar char="•"/>
            </a:pPr>
            <a:r>
              <a:rPr lang="en-US" sz="2500" b="1" dirty="0">
                <a:latin typeface="Century Gothic" panose="020B0502020202020204" pitchFamily="34" charset="0"/>
              </a:rPr>
              <a:t>Jignesh </a:t>
            </a:r>
            <a:r>
              <a:rPr lang="en-US" sz="2500" b="1" dirty="0" err="1">
                <a:latin typeface="Century Gothic" panose="020B0502020202020204" pitchFamily="34" charset="0"/>
              </a:rPr>
              <a:t>Mewani</a:t>
            </a:r>
            <a:r>
              <a:rPr lang="en-US" sz="2500" b="1" dirty="0">
                <a:latin typeface="Century Gothic" panose="020B0502020202020204" pitchFamily="34" charset="0"/>
              </a:rPr>
              <a:t> – connected to Martin </a:t>
            </a:r>
            <a:r>
              <a:rPr lang="en-US" sz="2500" b="1" dirty="0" err="1">
                <a:latin typeface="Century Gothic" panose="020B0502020202020204" pitchFamily="34" charset="0"/>
              </a:rPr>
              <a:t>Macwan</a:t>
            </a:r>
            <a:endParaRPr lang="en-US" sz="2500" b="1" dirty="0">
              <a:latin typeface="Century Gothic" panose="020B0502020202020204" pitchFamily="34" charset="0"/>
            </a:endParaRPr>
          </a:p>
          <a:p>
            <a:pPr marL="285750" indent="-285750">
              <a:spcAft>
                <a:spcPts val="1800"/>
              </a:spcAft>
              <a:buFont typeface="Arial" panose="020B0604020202020204" pitchFamily="34" charset="0"/>
              <a:buChar char="•"/>
            </a:pPr>
            <a:r>
              <a:rPr lang="en-US" sz="2500" b="1" dirty="0">
                <a:latin typeface="Century Gothic" panose="020B0502020202020204" pitchFamily="34" charset="0"/>
              </a:rPr>
              <a:t>H Prasad – supported by Indian Writers Forum which includes Lawrence Liang, a Soros guy</a:t>
            </a:r>
          </a:p>
        </p:txBody>
      </p:sp>
    </p:spTree>
    <p:extLst>
      <p:ext uri="{BB962C8B-B14F-4D97-AF65-F5344CB8AC3E}">
        <p14:creationId xmlns:p14="http://schemas.microsoft.com/office/powerpoint/2010/main" val="2634870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C6E614A-9A13-428F-B220-78FF13AB2051}"/>
              </a:ext>
            </a:extLst>
          </p:cNvPr>
          <p:cNvSpPr/>
          <p:nvPr/>
        </p:nvSpPr>
        <p:spPr>
          <a:xfrm>
            <a:off x="205896" y="6071100"/>
            <a:ext cx="635731" cy="6357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dirty="0"/>
          </a:p>
        </p:txBody>
      </p:sp>
      <p:sp>
        <p:nvSpPr>
          <p:cNvPr id="11" name="TextBox 10">
            <a:extLst>
              <a:ext uri="{FF2B5EF4-FFF2-40B4-BE49-F238E27FC236}">
                <a16:creationId xmlns:a16="http://schemas.microsoft.com/office/drawing/2014/main" id="{7EFBCF3E-9AE6-4B65-8F04-ABF11813EB2F}"/>
              </a:ext>
            </a:extLst>
          </p:cNvPr>
          <p:cNvSpPr txBox="1"/>
          <p:nvPr/>
        </p:nvSpPr>
        <p:spPr>
          <a:xfrm>
            <a:off x="205895" y="6104271"/>
            <a:ext cx="635731" cy="569387"/>
          </a:xfrm>
          <a:prstGeom prst="rect">
            <a:avLst/>
          </a:prstGeom>
          <a:noFill/>
        </p:spPr>
        <p:txBody>
          <a:bodyPr wrap="square" rtlCol="0">
            <a:spAutoFit/>
          </a:bodyPr>
          <a:lstStyle/>
          <a:p>
            <a:r>
              <a:rPr lang="en-US" sz="3100" dirty="0">
                <a:solidFill>
                  <a:schemeClr val="bg1"/>
                </a:solidFill>
                <a:latin typeface="Arial" panose="020B0604020202020204" pitchFamily="34" charset="0"/>
                <a:cs typeface="Arial" panose="020B0604020202020204" pitchFamily="34" charset="0"/>
              </a:rPr>
              <a:t>10</a:t>
            </a:r>
          </a:p>
        </p:txBody>
      </p:sp>
      <p:sp>
        <p:nvSpPr>
          <p:cNvPr id="4" name="Shape 60">
            <a:extLst>
              <a:ext uri="{FF2B5EF4-FFF2-40B4-BE49-F238E27FC236}">
                <a16:creationId xmlns:a16="http://schemas.microsoft.com/office/drawing/2014/main" id="{30D83097-5EA8-4984-AB76-49C776D02219}"/>
              </a:ext>
            </a:extLst>
          </p:cNvPr>
          <p:cNvSpPr txBox="1">
            <a:spLocks/>
          </p:cNvSpPr>
          <p:nvPr/>
        </p:nvSpPr>
        <p:spPr>
          <a:xfrm>
            <a:off x="0" y="381000"/>
            <a:ext cx="8321675" cy="685800"/>
          </a:xfrm>
          <a:prstGeom prst="rect">
            <a:avLst/>
          </a:prstGeom>
        </p:spPr>
        <p:txBody>
          <a:bodyPr lIns="91425" tIns="91425" rIns="91425" bIns="91425" anchor="t" anchorCtr="0">
            <a:noAutofit/>
          </a:bodyPr>
          <a:lstStyle>
            <a:lvl1pPr algn="l" defTabSz="832195" rtl="0" eaLnBrk="1" latinLnBrk="0" hangingPunct="1">
              <a:lnSpc>
                <a:spcPct val="90000"/>
              </a:lnSpc>
              <a:spcBef>
                <a:spcPct val="0"/>
              </a:spcBef>
              <a:buNone/>
              <a:defRPr sz="4004" kern="1200">
                <a:solidFill>
                  <a:schemeClr val="tx1"/>
                </a:solidFill>
                <a:latin typeface="+mj-lt"/>
                <a:ea typeface="+mj-ea"/>
                <a:cs typeface="+mj-cs"/>
              </a:defRPr>
            </a:lvl1pPr>
          </a:lstStyle>
          <a:p>
            <a:pPr algn="ctr">
              <a:spcBef>
                <a:spcPts val="0"/>
              </a:spcBef>
            </a:pPr>
            <a:r>
              <a:rPr lang="en-US" sz="2600" b="1" cap="small" dirty="0">
                <a:effectLst>
                  <a:outerShdw blurRad="38100" dist="38100" dir="2700000" algn="tl">
                    <a:srgbClr val="000000">
                      <a:alpha val="43137"/>
                    </a:srgbClr>
                  </a:outerShdw>
                </a:effectLst>
                <a:latin typeface="Century Gothic" panose="020B0502020202020204" pitchFamily="34" charset="0"/>
              </a:rPr>
              <a:t>Example 3: Sri </a:t>
            </a:r>
            <a:r>
              <a:rPr lang="en-US" sz="2600" b="1" cap="small" dirty="0" err="1">
                <a:effectLst>
                  <a:outerShdw blurRad="38100" dist="38100" dir="2700000" algn="tl">
                    <a:srgbClr val="000000">
                      <a:alpha val="43137"/>
                    </a:srgbClr>
                  </a:outerShdw>
                </a:effectLst>
                <a:latin typeface="Century Gothic" panose="020B0502020202020204" pitchFamily="34" charset="0"/>
              </a:rPr>
              <a:t>Sri</a:t>
            </a:r>
            <a:r>
              <a:rPr lang="en-US" sz="2600" b="1" cap="small" dirty="0">
                <a:effectLst>
                  <a:outerShdw blurRad="38100" dist="38100" dir="2700000" algn="tl">
                    <a:srgbClr val="000000">
                      <a:alpha val="43137"/>
                    </a:srgbClr>
                  </a:outerShdw>
                </a:effectLst>
                <a:latin typeface="Century Gothic" panose="020B0502020202020204" pitchFamily="34" charset="0"/>
              </a:rPr>
              <a:t> </a:t>
            </a:r>
            <a:r>
              <a:rPr lang="en-US" sz="2600" b="1" cap="small" dirty="0" err="1">
                <a:effectLst>
                  <a:outerShdw blurRad="38100" dist="38100" dir="2700000" algn="tl">
                    <a:srgbClr val="000000">
                      <a:alpha val="43137"/>
                    </a:srgbClr>
                  </a:outerShdw>
                </a:effectLst>
                <a:latin typeface="Century Gothic" panose="020B0502020202020204" pitchFamily="34" charset="0"/>
              </a:rPr>
              <a:t>Chendalangara</a:t>
            </a:r>
            <a:r>
              <a:rPr lang="en-US" sz="2600" b="1" cap="small" dirty="0">
                <a:effectLst>
                  <a:outerShdw blurRad="38100" dist="38100" dir="2700000" algn="tl">
                    <a:srgbClr val="000000">
                      <a:alpha val="43137"/>
                    </a:srgbClr>
                  </a:outerShdw>
                </a:effectLst>
                <a:latin typeface="Century Gothic" panose="020B0502020202020204" pitchFamily="34" charset="0"/>
              </a:rPr>
              <a:t> </a:t>
            </a:r>
            <a:r>
              <a:rPr lang="en-US" sz="2600" b="1" cap="small" dirty="0" err="1">
                <a:effectLst>
                  <a:outerShdw blurRad="38100" dist="38100" dir="2700000" algn="tl">
                    <a:srgbClr val="000000">
                      <a:alpha val="43137"/>
                    </a:srgbClr>
                  </a:outerShdw>
                </a:effectLst>
                <a:latin typeface="Century Gothic" panose="020B0502020202020204" pitchFamily="34" charset="0"/>
              </a:rPr>
              <a:t>Shenbagamannar</a:t>
            </a:r>
            <a:r>
              <a:rPr lang="en-US" sz="2600" b="1" cap="small" dirty="0">
                <a:effectLst>
                  <a:outerShdw blurRad="38100" dist="38100" dir="2700000" algn="tl">
                    <a:srgbClr val="000000">
                      <a:alpha val="43137"/>
                    </a:srgbClr>
                  </a:outerShdw>
                </a:effectLst>
                <a:latin typeface="Century Gothic" panose="020B0502020202020204" pitchFamily="34" charset="0"/>
              </a:rPr>
              <a:t> Sampath </a:t>
            </a:r>
            <a:r>
              <a:rPr lang="en-US" sz="2600" b="1" cap="small" dirty="0" err="1">
                <a:effectLst>
                  <a:outerShdw blurRad="38100" dist="38100" dir="2700000" algn="tl">
                    <a:srgbClr val="000000">
                      <a:alpha val="43137"/>
                    </a:srgbClr>
                  </a:outerShdw>
                </a:effectLst>
                <a:latin typeface="Century Gothic" panose="020B0502020202020204" pitchFamily="34" charset="0"/>
              </a:rPr>
              <a:t>Kumara</a:t>
            </a:r>
            <a:r>
              <a:rPr lang="en-US" sz="2600" b="1" cap="small" dirty="0">
                <a:effectLst>
                  <a:outerShdw blurRad="38100" dist="38100" dir="2700000" algn="tl">
                    <a:srgbClr val="000000">
                      <a:alpha val="43137"/>
                    </a:srgbClr>
                  </a:outerShdw>
                </a:effectLst>
                <a:latin typeface="Century Gothic" panose="020B0502020202020204" pitchFamily="34" charset="0"/>
              </a:rPr>
              <a:t> Ramanuja Jeer</a:t>
            </a:r>
          </a:p>
        </p:txBody>
      </p:sp>
      <p:pic>
        <p:nvPicPr>
          <p:cNvPr id="5" name="Shape 178" descr="mannargudi jeeyar.jpg">
            <a:extLst>
              <a:ext uri="{FF2B5EF4-FFF2-40B4-BE49-F238E27FC236}">
                <a16:creationId xmlns:a16="http://schemas.microsoft.com/office/drawing/2014/main" id="{BFAD4824-1605-4365-A85D-CF50F17AFBE0}"/>
              </a:ext>
            </a:extLst>
          </p:cNvPr>
          <p:cNvPicPr preferRelativeResize="0"/>
          <p:nvPr/>
        </p:nvPicPr>
        <p:blipFill rotWithShape="1">
          <a:blip r:embed="rId2">
            <a:alphaModFix/>
          </a:blip>
          <a:srcRect b="1452"/>
          <a:stretch/>
        </p:blipFill>
        <p:spPr>
          <a:xfrm>
            <a:off x="350837" y="1904999"/>
            <a:ext cx="3663584" cy="2743201"/>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w="114300" prst="artDeco"/>
            <a:bevelB w="114300" prst="artDeco"/>
          </a:sp3d>
        </p:spPr>
      </p:pic>
      <p:pic>
        <p:nvPicPr>
          <p:cNvPr id="6" name="Shape 179" descr="mannargudi jeeyar2.jpg">
            <a:extLst>
              <a:ext uri="{FF2B5EF4-FFF2-40B4-BE49-F238E27FC236}">
                <a16:creationId xmlns:a16="http://schemas.microsoft.com/office/drawing/2014/main" id="{BF1C00ED-B661-46C5-8E7C-FBA37A867081}"/>
              </a:ext>
            </a:extLst>
          </p:cNvPr>
          <p:cNvPicPr preferRelativeResize="0"/>
          <p:nvPr/>
        </p:nvPicPr>
        <p:blipFill>
          <a:blip r:embed="rId3">
            <a:alphaModFix/>
          </a:blip>
          <a:stretch>
            <a:fillRect/>
          </a:stretch>
        </p:blipFill>
        <p:spPr>
          <a:xfrm>
            <a:off x="4313237" y="1905000"/>
            <a:ext cx="3652543" cy="2743200"/>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w="114300" prst="artDeco"/>
            <a:bevelB w="114300" prst="artDeco"/>
          </a:sp3d>
        </p:spPr>
      </p:pic>
      <p:sp>
        <p:nvSpPr>
          <p:cNvPr id="7" name="Rectangle 6">
            <a:extLst>
              <a:ext uri="{FF2B5EF4-FFF2-40B4-BE49-F238E27FC236}">
                <a16:creationId xmlns:a16="http://schemas.microsoft.com/office/drawing/2014/main" id="{3E989382-8C84-4CD5-AF74-847335DFF28E}"/>
              </a:ext>
            </a:extLst>
          </p:cNvPr>
          <p:cNvSpPr/>
          <p:nvPr/>
        </p:nvSpPr>
        <p:spPr>
          <a:xfrm>
            <a:off x="503237" y="4902664"/>
            <a:ext cx="7371053" cy="492443"/>
          </a:xfrm>
          <a:prstGeom prst="rect">
            <a:avLst/>
          </a:prstGeom>
        </p:spPr>
        <p:txBody>
          <a:bodyPr wrap="square">
            <a:spAutoFit/>
          </a:bodyPr>
          <a:lstStyle/>
          <a:p>
            <a:pPr algn="ctr"/>
            <a:r>
              <a:rPr lang="en-GB" sz="2600" b="1" dirty="0">
                <a:latin typeface="Century Gothic" panose="020B0502020202020204" pitchFamily="34" charset="0"/>
              </a:rPr>
              <a:t>Jeer Swami’s outreach (visiting Dalit homes)</a:t>
            </a:r>
            <a:endParaRPr lang="en-US" sz="2600" b="1" dirty="0">
              <a:latin typeface="Century Gothic" panose="020B0502020202020204" pitchFamily="34" charset="0"/>
            </a:endParaRPr>
          </a:p>
        </p:txBody>
      </p:sp>
    </p:spTree>
    <p:extLst>
      <p:ext uri="{BB962C8B-B14F-4D97-AF65-F5344CB8AC3E}">
        <p14:creationId xmlns:p14="http://schemas.microsoft.com/office/powerpoint/2010/main" val="1176308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C6E614A-9A13-428F-B220-78FF13AB2051}"/>
              </a:ext>
            </a:extLst>
          </p:cNvPr>
          <p:cNvSpPr/>
          <p:nvPr/>
        </p:nvSpPr>
        <p:spPr>
          <a:xfrm>
            <a:off x="205896" y="6071100"/>
            <a:ext cx="635731" cy="6357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dirty="0"/>
          </a:p>
        </p:txBody>
      </p:sp>
      <p:sp>
        <p:nvSpPr>
          <p:cNvPr id="11" name="TextBox 10">
            <a:extLst>
              <a:ext uri="{FF2B5EF4-FFF2-40B4-BE49-F238E27FC236}">
                <a16:creationId xmlns:a16="http://schemas.microsoft.com/office/drawing/2014/main" id="{7EFBCF3E-9AE6-4B65-8F04-ABF11813EB2F}"/>
              </a:ext>
            </a:extLst>
          </p:cNvPr>
          <p:cNvSpPr txBox="1"/>
          <p:nvPr/>
        </p:nvSpPr>
        <p:spPr>
          <a:xfrm>
            <a:off x="248506" y="6104271"/>
            <a:ext cx="635731" cy="569387"/>
          </a:xfrm>
          <a:prstGeom prst="rect">
            <a:avLst/>
          </a:prstGeom>
          <a:noFill/>
        </p:spPr>
        <p:txBody>
          <a:bodyPr wrap="square" rtlCol="0">
            <a:spAutoFit/>
          </a:bodyPr>
          <a:lstStyle/>
          <a:p>
            <a:r>
              <a:rPr lang="en-US" sz="3100" dirty="0">
                <a:solidFill>
                  <a:schemeClr val="bg1"/>
                </a:solidFill>
                <a:latin typeface="Arial" panose="020B0604020202020204" pitchFamily="34" charset="0"/>
                <a:cs typeface="Arial" panose="020B0604020202020204" pitchFamily="34" charset="0"/>
              </a:rPr>
              <a:t>11</a:t>
            </a:r>
          </a:p>
        </p:txBody>
      </p:sp>
      <p:pic>
        <p:nvPicPr>
          <p:cNvPr id="5" name="Shape 185" descr="mannargudi jeeyar doorstep.jpg">
            <a:extLst>
              <a:ext uri="{FF2B5EF4-FFF2-40B4-BE49-F238E27FC236}">
                <a16:creationId xmlns:a16="http://schemas.microsoft.com/office/drawing/2014/main" id="{02EF1B18-A069-4E5F-8F6A-3B350D9622F5}"/>
              </a:ext>
            </a:extLst>
          </p:cNvPr>
          <p:cNvPicPr preferRelativeResize="0"/>
          <p:nvPr/>
        </p:nvPicPr>
        <p:blipFill>
          <a:blip r:embed="rId2">
            <a:alphaModFix/>
          </a:blip>
          <a:stretch>
            <a:fillRect/>
          </a:stretch>
        </p:blipFill>
        <p:spPr>
          <a:xfrm>
            <a:off x="350837" y="304800"/>
            <a:ext cx="3677974" cy="2768598"/>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w="114300" prst="artDeco"/>
            <a:bevelB w="114300" prst="artDeco"/>
          </a:sp3d>
        </p:spPr>
      </p:pic>
      <p:pic>
        <p:nvPicPr>
          <p:cNvPr id="6" name="Shape 186" descr="mannargudi jeeyar bhajan.jpg">
            <a:extLst>
              <a:ext uri="{FF2B5EF4-FFF2-40B4-BE49-F238E27FC236}">
                <a16:creationId xmlns:a16="http://schemas.microsoft.com/office/drawing/2014/main" id="{454B1EE5-3445-430C-9432-1ABCCBD593E9}"/>
              </a:ext>
            </a:extLst>
          </p:cNvPr>
          <p:cNvPicPr preferRelativeResize="0"/>
          <p:nvPr/>
        </p:nvPicPr>
        <p:blipFill>
          <a:blip r:embed="rId3">
            <a:alphaModFix/>
          </a:blip>
          <a:stretch>
            <a:fillRect/>
          </a:stretch>
        </p:blipFill>
        <p:spPr>
          <a:xfrm>
            <a:off x="4313237" y="304823"/>
            <a:ext cx="3677974" cy="2768575"/>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w="114300" prst="artDeco"/>
            <a:bevelB w="114300" prst="artDeco"/>
          </a:sp3d>
        </p:spPr>
      </p:pic>
      <p:pic>
        <p:nvPicPr>
          <p:cNvPr id="7" name="Shape 187" descr="mannargudi jeeyar school children.jpg">
            <a:extLst>
              <a:ext uri="{FF2B5EF4-FFF2-40B4-BE49-F238E27FC236}">
                <a16:creationId xmlns:a16="http://schemas.microsoft.com/office/drawing/2014/main" id="{E8F0048F-C8F7-4AF1-B24F-D385C618A84D}"/>
              </a:ext>
            </a:extLst>
          </p:cNvPr>
          <p:cNvPicPr preferRelativeResize="0"/>
          <p:nvPr/>
        </p:nvPicPr>
        <p:blipFill>
          <a:blip r:embed="rId4">
            <a:alphaModFix/>
          </a:blip>
          <a:stretch>
            <a:fillRect/>
          </a:stretch>
        </p:blipFill>
        <p:spPr>
          <a:xfrm>
            <a:off x="532750" y="3352800"/>
            <a:ext cx="3239334" cy="2438400"/>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w="114300" prst="artDeco"/>
            <a:bevelB w="114300" prst="artDeco"/>
          </a:sp3d>
        </p:spPr>
      </p:pic>
      <p:pic>
        <p:nvPicPr>
          <p:cNvPr id="8" name="Shape 188" descr="mannargudi jeeyar shawl.jpg">
            <a:extLst>
              <a:ext uri="{FF2B5EF4-FFF2-40B4-BE49-F238E27FC236}">
                <a16:creationId xmlns:a16="http://schemas.microsoft.com/office/drawing/2014/main" id="{3B403BCA-6A62-441E-BCAF-19AE70B19EE0}"/>
              </a:ext>
            </a:extLst>
          </p:cNvPr>
          <p:cNvPicPr preferRelativeResize="0"/>
          <p:nvPr/>
        </p:nvPicPr>
        <p:blipFill>
          <a:blip r:embed="rId5">
            <a:alphaModFix/>
          </a:blip>
          <a:stretch>
            <a:fillRect/>
          </a:stretch>
        </p:blipFill>
        <p:spPr>
          <a:xfrm>
            <a:off x="4465637" y="3358694"/>
            <a:ext cx="3258774" cy="2432506"/>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w="114300" prst="artDeco"/>
            <a:bevelB w="114300" prst="artDeco"/>
          </a:sp3d>
        </p:spPr>
      </p:pic>
    </p:spTree>
    <p:extLst>
      <p:ext uri="{BB962C8B-B14F-4D97-AF65-F5344CB8AC3E}">
        <p14:creationId xmlns:p14="http://schemas.microsoft.com/office/powerpoint/2010/main" val="3780967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C6E614A-9A13-428F-B220-78FF13AB2051}"/>
              </a:ext>
            </a:extLst>
          </p:cNvPr>
          <p:cNvSpPr/>
          <p:nvPr/>
        </p:nvSpPr>
        <p:spPr>
          <a:xfrm>
            <a:off x="205896" y="6071100"/>
            <a:ext cx="635731" cy="6357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dirty="0"/>
          </a:p>
        </p:txBody>
      </p:sp>
      <p:sp>
        <p:nvSpPr>
          <p:cNvPr id="11" name="TextBox 10">
            <a:extLst>
              <a:ext uri="{FF2B5EF4-FFF2-40B4-BE49-F238E27FC236}">
                <a16:creationId xmlns:a16="http://schemas.microsoft.com/office/drawing/2014/main" id="{7EFBCF3E-9AE6-4B65-8F04-ABF11813EB2F}"/>
              </a:ext>
            </a:extLst>
          </p:cNvPr>
          <p:cNvSpPr txBox="1"/>
          <p:nvPr/>
        </p:nvSpPr>
        <p:spPr>
          <a:xfrm>
            <a:off x="205895" y="6104271"/>
            <a:ext cx="635731" cy="569387"/>
          </a:xfrm>
          <a:prstGeom prst="rect">
            <a:avLst/>
          </a:prstGeom>
          <a:noFill/>
        </p:spPr>
        <p:txBody>
          <a:bodyPr wrap="square" rtlCol="0">
            <a:spAutoFit/>
          </a:bodyPr>
          <a:lstStyle/>
          <a:p>
            <a:r>
              <a:rPr lang="en-US" sz="3100" dirty="0">
                <a:solidFill>
                  <a:schemeClr val="bg1"/>
                </a:solidFill>
                <a:latin typeface="Arial" panose="020B0604020202020204" pitchFamily="34" charset="0"/>
                <a:cs typeface="Arial" panose="020B0604020202020204" pitchFamily="34" charset="0"/>
              </a:rPr>
              <a:t>12</a:t>
            </a:r>
          </a:p>
        </p:txBody>
      </p:sp>
      <p:sp>
        <p:nvSpPr>
          <p:cNvPr id="4" name="Shape 60">
            <a:extLst>
              <a:ext uri="{FF2B5EF4-FFF2-40B4-BE49-F238E27FC236}">
                <a16:creationId xmlns:a16="http://schemas.microsoft.com/office/drawing/2014/main" id="{30D83097-5EA8-4984-AB76-49C776D02219}"/>
              </a:ext>
            </a:extLst>
          </p:cNvPr>
          <p:cNvSpPr txBox="1">
            <a:spLocks/>
          </p:cNvSpPr>
          <p:nvPr/>
        </p:nvSpPr>
        <p:spPr>
          <a:xfrm>
            <a:off x="274637" y="4030286"/>
            <a:ext cx="7772400" cy="1371600"/>
          </a:xfrm>
          <a:prstGeom prst="rect">
            <a:avLst/>
          </a:prstGeom>
        </p:spPr>
        <p:txBody>
          <a:bodyPr lIns="91425" tIns="91425" rIns="91425" bIns="91425" anchor="t" anchorCtr="0">
            <a:noAutofit/>
          </a:bodyPr>
          <a:lstStyle>
            <a:lvl1pPr algn="l" defTabSz="832195" rtl="0" eaLnBrk="1" latinLnBrk="0" hangingPunct="1">
              <a:lnSpc>
                <a:spcPct val="90000"/>
              </a:lnSpc>
              <a:spcBef>
                <a:spcPct val="0"/>
              </a:spcBef>
              <a:buNone/>
              <a:defRPr sz="4004" kern="1200">
                <a:solidFill>
                  <a:schemeClr val="tx1"/>
                </a:solidFill>
                <a:latin typeface="+mj-lt"/>
                <a:ea typeface="+mj-ea"/>
                <a:cs typeface="+mj-cs"/>
              </a:defRPr>
            </a:lvl1pPr>
          </a:lstStyle>
          <a:p>
            <a:pPr algn="ctr">
              <a:spcBef>
                <a:spcPts val="0"/>
              </a:spcBef>
            </a:pPr>
            <a:r>
              <a:rPr lang="en-GB" sz="2400" b="1" dirty="0">
                <a:latin typeface="Century Gothic" panose="020B0502020202020204" pitchFamily="34" charset="0"/>
              </a:rPr>
              <a:t>Devotees of all castes paying respects to the seer and having </a:t>
            </a:r>
            <a:r>
              <a:rPr lang="en-GB" sz="2400" b="1" dirty="0" err="1">
                <a:latin typeface="Century Gothic" panose="020B0502020202020204" pitchFamily="34" charset="0"/>
              </a:rPr>
              <a:t>prasadam</a:t>
            </a:r>
            <a:r>
              <a:rPr lang="en-GB" sz="2400" b="1" dirty="0">
                <a:latin typeface="Century Gothic" panose="020B0502020202020204" pitchFamily="34" charset="0"/>
              </a:rPr>
              <a:t> in the Mutt’s premises</a:t>
            </a:r>
            <a:endParaRPr lang="en-US" sz="2400" b="1" cap="small" dirty="0">
              <a:effectLst>
                <a:outerShdw blurRad="38100" dist="38100" dir="2700000" algn="tl">
                  <a:srgbClr val="000000">
                    <a:alpha val="43137"/>
                  </a:srgbClr>
                </a:outerShdw>
              </a:effectLst>
              <a:latin typeface="Century Gothic" panose="020B0502020202020204" pitchFamily="34" charset="0"/>
            </a:endParaRPr>
          </a:p>
        </p:txBody>
      </p:sp>
      <p:pic>
        <p:nvPicPr>
          <p:cNvPr id="5" name="Picture 4">
            <a:extLst>
              <a:ext uri="{FF2B5EF4-FFF2-40B4-BE49-F238E27FC236}">
                <a16:creationId xmlns:a16="http://schemas.microsoft.com/office/drawing/2014/main" id="{22D84563-7228-4666-A096-20CA4A7C9F8B}"/>
              </a:ext>
            </a:extLst>
          </p:cNvPr>
          <p:cNvPicPr>
            <a:picLocks noChangeAspect="1"/>
          </p:cNvPicPr>
          <p:nvPr/>
        </p:nvPicPr>
        <p:blipFill>
          <a:blip r:embed="rId2"/>
          <a:stretch>
            <a:fillRect/>
          </a:stretch>
        </p:blipFill>
        <p:spPr>
          <a:xfrm>
            <a:off x="274637" y="1371600"/>
            <a:ext cx="4004222" cy="2472873"/>
          </a:xfrm>
          <a:prstGeom prst="rect">
            <a:avLst/>
          </a:prstGeom>
          <a:effectLst>
            <a:outerShdw blurRad="50800" dist="38100" dir="2700000" algn="tl" rotWithShape="0">
              <a:prstClr val="black">
                <a:alpha val="40000"/>
              </a:prstClr>
            </a:outerShdw>
          </a:effectLst>
          <a:scene3d>
            <a:camera prst="orthographicFront"/>
            <a:lightRig rig="threePt" dir="t"/>
          </a:scene3d>
          <a:sp3d>
            <a:bevelT w="114300" prst="artDeco"/>
            <a:bevelB w="114300" prst="artDeco"/>
          </a:sp3d>
        </p:spPr>
      </p:pic>
      <p:pic>
        <p:nvPicPr>
          <p:cNvPr id="6" name="Picture 5">
            <a:extLst>
              <a:ext uri="{FF2B5EF4-FFF2-40B4-BE49-F238E27FC236}">
                <a16:creationId xmlns:a16="http://schemas.microsoft.com/office/drawing/2014/main" id="{554EA2C5-9EC4-4D00-BE9C-9861E062D667}"/>
              </a:ext>
            </a:extLst>
          </p:cNvPr>
          <p:cNvPicPr>
            <a:picLocks noChangeAspect="1"/>
          </p:cNvPicPr>
          <p:nvPr/>
        </p:nvPicPr>
        <p:blipFill rotWithShape="1">
          <a:blip r:embed="rId3"/>
          <a:srcRect l="5932" r="11011" b="851"/>
          <a:stretch/>
        </p:blipFill>
        <p:spPr>
          <a:xfrm>
            <a:off x="4569058" y="1371600"/>
            <a:ext cx="3477979" cy="2472872"/>
          </a:xfrm>
          <a:prstGeom prst="rect">
            <a:avLst/>
          </a:prstGeom>
          <a:effectLst>
            <a:outerShdw blurRad="50800" dist="38100" dir="2700000" algn="tl" rotWithShape="0">
              <a:prstClr val="black">
                <a:alpha val="40000"/>
              </a:prstClr>
            </a:outerShdw>
          </a:effectLst>
          <a:scene3d>
            <a:camera prst="orthographicFront"/>
            <a:lightRig rig="threePt" dir="t"/>
          </a:scene3d>
          <a:sp3d>
            <a:bevelT w="114300" prst="artDeco"/>
            <a:bevelB w="114300" prst="artDeco"/>
          </a:sp3d>
        </p:spPr>
      </p:pic>
    </p:spTree>
    <p:extLst>
      <p:ext uri="{BB962C8B-B14F-4D97-AF65-F5344CB8AC3E}">
        <p14:creationId xmlns:p14="http://schemas.microsoft.com/office/powerpoint/2010/main" val="1894085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C6E614A-9A13-428F-B220-78FF13AB2051}"/>
              </a:ext>
            </a:extLst>
          </p:cNvPr>
          <p:cNvSpPr/>
          <p:nvPr/>
        </p:nvSpPr>
        <p:spPr>
          <a:xfrm>
            <a:off x="205896" y="6071100"/>
            <a:ext cx="635731" cy="6357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dirty="0"/>
          </a:p>
        </p:txBody>
      </p:sp>
      <p:sp>
        <p:nvSpPr>
          <p:cNvPr id="11" name="TextBox 10">
            <a:extLst>
              <a:ext uri="{FF2B5EF4-FFF2-40B4-BE49-F238E27FC236}">
                <a16:creationId xmlns:a16="http://schemas.microsoft.com/office/drawing/2014/main" id="{7EFBCF3E-9AE6-4B65-8F04-ABF11813EB2F}"/>
              </a:ext>
            </a:extLst>
          </p:cNvPr>
          <p:cNvSpPr txBox="1"/>
          <p:nvPr/>
        </p:nvSpPr>
        <p:spPr>
          <a:xfrm>
            <a:off x="205895" y="6104271"/>
            <a:ext cx="635731" cy="569387"/>
          </a:xfrm>
          <a:prstGeom prst="rect">
            <a:avLst/>
          </a:prstGeom>
          <a:noFill/>
        </p:spPr>
        <p:txBody>
          <a:bodyPr wrap="square" rtlCol="0">
            <a:spAutoFit/>
          </a:bodyPr>
          <a:lstStyle/>
          <a:p>
            <a:r>
              <a:rPr lang="en-US" sz="3100" dirty="0">
                <a:solidFill>
                  <a:schemeClr val="bg1"/>
                </a:solidFill>
                <a:latin typeface="Arial" panose="020B0604020202020204" pitchFamily="34" charset="0"/>
                <a:cs typeface="Arial" panose="020B0604020202020204" pitchFamily="34" charset="0"/>
              </a:rPr>
              <a:t>13</a:t>
            </a:r>
          </a:p>
        </p:txBody>
      </p:sp>
      <p:sp>
        <p:nvSpPr>
          <p:cNvPr id="4" name="Shape 60">
            <a:extLst>
              <a:ext uri="{FF2B5EF4-FFF2-40B4-BE49-F238E27FC236}">
                <a16:creationId xmlns:a16="http://schemas.microsoft.com/office/drawing/2014/main" id="{30D83097-5EA8-4984-AB76-49C776D02219}"/>
              </a:ext>
            </a:extLst>
          </p:cNvPr>
          <p:cNvSpPr txBox="1">
            <a:spLocks/>
          </p:cNvSpPr>
          <p:nvPr/>
        </p:nvSpPr>
        <p:spPr>
          <a:xfrm>
            <a:off x="0" y="225762"/>
            <a:ext cx="8321675" cy="685800"/>
          </a:xfrm>
          <a:prstGeom prst="rect">
            <a:avLst/>
          </a:prstGeom>
        </p:spPr>
        <p:txBody>
          <a:bodyPr lIns="91425" tIns="91425" rIns="91425" bIns="91425" anchor="t" anchorCtr="0">
            <a:noAutofit/>
          </a:bodyPr>
          <a:lstStyle>
            <a:lvl1pPr algn="l" defTabSz="832195" rtl="0" eaLnBrk="1" latinLnBrk="0" hangingPunct="1">
              <a:lnSpc>
                <a:spcPct val="90000"/>
              </a:lnSpc>
              <a:spcBef>
                <a:spcPct val="0"/>
              </a:spcBef>
              <a:buNone/>
              <a:defRPr sz="4004" kern="1200">
                <a:solidFill>
                  <a:schemeClr val="tx1"/>
                </a:solidFill>
                <a:latin typeface="+mj-lt"/>
                <a:ea typeface="+mj-ea"/>
                <a:cs typeface="+mj-cs"/>
              </a:defRPr>
            </a:lvl1pPr>
          </a:lstStyle>
          <a:p>
            <a:pPr algn="ctr">
              <a:spcBef>
                <a:spcPts val="0"/>
              </a:spcBef>
            </a:pPr>
            <a:r>
              <a:rPr lang="en-US" sz="3200" b="1" cap="small" dirty="0">
                <a:effectLst>
                  <a:outerShdw blurRad="38100" dist="38100" dir="2700000" algn="tl">
                    <a:srgbClr val="000000">
                      <a:alpha val="43137"/>
                    </a:srgbClr>
                  </a:outerShdw>
                </a:effectLst>
                <a:latin typeface="Century Gothic" panose="020B0502020202020204" pitchFamily="34" charset="0"/>
              </a:rPr>
              <a:t>Providing Direct Assistance to Dalit Colonies During 2015 Floods</a:t>
            </a:r>
          </a:p>
        </p:txBody>
      </p:sp>
      <p:pic>
        <p:nvPicPr>
          <p:cNvPr id="5" name="Shape 201" descr="mannargudi jeeyar cuddalore floods.jpg">
            <a:extLst>
              <a:ext uri="{FF2B5EF4-FFF2-40B4-BE49-F238E27FC236}">
                <a16:creationId xmlns:a16="http://schemas.microsoft.com/office/drawing/2014/main" id="{C90B5667-D07F-422E-BF57-076828A77DBF}"/>
              </a:ext>
            </a:extLst>
          </p:cNvPr>
          <p:cNvPicPr preferRelativeResize="0"/>
          <p:nvPr/>
        </p:nvPicPr>
        <p:blipFill rotWithShape="1">
          <a:blip r:embed="rId3">
            <a:alphaModFix/>
          </a:blip>
          <a:srcRect l="11683"/>
          <a:stretch/>
        </p:blipFill>
        <p:spPr>
          <a:xfrm>
            <a:off x="293391" y="1763850"/>
            <a:ext cx="7734892" cy="3284263"/>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w="114300" prst="artDeco"/>
            <a:bevelB w="114300" prst="artDeco"/>
          </a:sp3d>
        </p:spPr>
      </p:pic>
    </p:spTree>
    <p:extLst>
      <p:ext uri="{BB962C8B-B14F-4D97-AF65-F5344CB8AC3E}">
        <p14:creationId xmlns:p14="http://schemas.microsoft.com/office/powerpoint/2010/main" val="1907432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C6E614A-9A13-428F-B220-78FF13AB2051}"/>
              </a:ext>
            </a:extLst>
          </p:cNvPr>
          <p:cNvSpPr/>
          <p:nvPr/>
        </p:nvSpPr>
        <p:spPr>
          <a:xfrm>
            <a:off x="205896" y="6071100"/>
            <a:ext cx="635731" cy="6357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dirty="0"/>
          </a:p>
        </p:txBody>
      </p:sp>
      <p:sp>
        <p:nvSpPr>
          <p:cNvPr id="11" name="TextBox 10">
            <a:extLst>
              <a:ext uri="{FF2B5EF4-FFF2-40B4-BE49-F238E27FC236}">
                <a16:creationId xmlns:a16="http://schemas.microsoft.com/office/drawing/2014/main" id="{7EFBCF3E-9AE6-4B65-8F04-ABF11813EB2F}"/>
              </a:ext>
            </a:extLst>
          </p:cNvPr>
          <p:cNvSpPr txBox="1"/>
          <p:nvPr/>
        </p:nvSpPr>
        <p:spPr>
          <a:xfrm>
            <a:off x="205895" y="6104271"/>
            <a:ext cx="635731" cy="569387"/>
          </a:xfrm>
          <a:prstGeom prst="rect">
            <a:avLst/>
          </a:prstGeom>
          <a:noFill/>
        </p:spPr>
        <p:txBody>
          <a:bodyPr wrap="square" rtlCol="0">
            <a:spAutoFit/>
          </a:bodyPr>
          <a:lstStyle/>
          <a:p>
            <a:r>
              <a:rPr lang="en-US" sz="3100" dirty="0">
                <a:solidFill>
                  <a:schemeClr val="bg1"/>
                </a:solidFill>
                <a:latin typeface="Arial" panose="020B0604020202020204" pitchFamily="34" charset="0"/>
                <a:cs typeface="Arial" panose="020B0604020202020204" pitchFamily="34" charset="0"/>
              </a:rPr>
              <a:t>14</a:t>
            </a:r>
          </a:p>
        </p:txBody>
      </p:sp>
      <p:sp>
        <p:nvSpPr>
          <p:cNvPr id="4" name="Shape 60">
            <a:extLst>
              <a:ext uri="{FF2B5EF4-FFF2-40B4-BE49-F238E27FC236}">
                <a16:creationId xmlns:a16="http://schemas.microsoft.com/office/drawing/2014/main" id="{30D83097-5EA8-4984-AB76-49C776D02219}"/>
              </a:ext>
            </a:extLst>
          </p:cNvPr>
          <p:cNvSpPr txBox="1">
            <a:spLocks/>
          </p:cNvSpPr>
          <p:nvPr/>
        </p:nvSpPr>
        <p:spPr>
          <a:xfrm>
            <a:off x="0" y="198946"/>
            <a:ext cx="8321675" cy="685800"/>
          </a:xfrm>
          <a:prstGeom prst="rect">
            <a:avLst/>
          </a:prstGeom>
        </p:spPr>
        <p:txBody>
          <a:bodyPr lIns="91425" tIns="91425" rIns="91425" bIns="91425" anchor="t" anchorCtr="0">
            <a:noAutofit/>
          </a:bodyPr>
          <a:lstStyle>
            <a:lvl1pPr algn="l" defTabSz="832195" rtl="0" eaLnBrk="1" latinLnBrk="0" hangingPunct="1">
              <a:lnSpc>
                <a:spcPct val="90000"/>
              </a:lnSpc>
              <a:spcBef>
                <a:spcPct val="0"/>
              </a:spcBef>
              <a:buNone/>
              <a:defRPr sz="4004" kern="1200">
                <a:solidFill>
                  <a:schemeClr val="tx1"/>
                </a:solidFill>
                <a:latin typeface="+mj-lt"/>
                <a:ea typeface="+mj-ea"/>
                <a:cs typeface="+mj-cs"/>
              </a:defRPr>
            </a:lvl1pPr>
          </a:lstStyle>
          <a:p>
            <a:pPr algn="ctr">
              <a:spcBef>
                <a:spcPts val="0"/>
              </a:spcBef>
            </a:pPr>
            <a:r>
              <a:rPr lang="en-US" sz="2800" b="1" cap="small" dirty="0">
                <a:effectLst>
                  <a:outerShdw blurRad="38100" dist="38100" dir="2700000" algn="tl">
                    <a:srgbClr val="000000">
                      <a:alpha val="43137"/>
                    </a:srgbClr>
                  </a:outerShdw>
                </a:effectLst>
                <a:latin typeface="Century Gothic" panose="020B0502020202020204" pitchFamily="34" charset="0"/>
              </a:rPr>
              <a:t>Persecution by Creating Artificial Controversy</a:t>
            </a:r>
          </a:p>
        </p:txBody>
      </p:sp>
      <p:sp>
        <p:nvSpPr>
          <p:cNvPr id="2" name="Rectangle 1">
            <a:extLst>
              <a:ext uri="{FF2B5EF4-FFF2-40B4-BE49-F238E27FC236}">
                <a16:creationId xmlns:a16="http://schemas.microsoft.com/office/drawing/2014/main" id="{64EFF20F-0991-485B-A15E-611593CCC1C5}"/>
              </a:ext>
            </a:extLst>
          </p:cNvPr>
          <p:cNvSpPr/>
          <p:nvPr/>
        </p:nvSpPr>
        <p:spPr>
          <a:xfrm>
            <a:off x="350837" y="939452"/>
            <a:ext cx="7191376" cy="3985706"/>
          </a:xfrm>
          <a:prstGeom prst="rect">
            <a:avLst/>
          </a:prstGeom>
        </p:spPr>
        <p:txBody>
          <a:bodyPr wrap="square">
            <a:spAutoFit/>
          </a:bodyPr>
          <a:lstStyle/>
          <a:p>
            <a:pPr marL="342900" indent="-342900">
              <a:buFont typeface="Arial" panose="020B0604020202020204" pitchFamily="34" charset="0"/>
              <a:buChar char="•"/>
            </a:pPr>
            <a:r>
              <a:rPr lang="en-US" sz="2300" b="1" dirty="0" err="1">
                <a:latin typeface="Century Gothic" panose="020B0502020202020204" pitchFamily="34" charset="0"/>
              </a:rPr>
              <a:t>Swamiji</a:t>
            </a:r>
            <a:r>
              <a:rPr lang="en-US" sz="2300" b="1" dirty="0">
                <a:latin typeface="Century Gothic" panose="020B0502020202020204" pitchFamily="34" charset="0"/>
              </a:rPr>
              <a:t> and Hindu activists attacked by VCK, SDPI, CPM and Islamist extremists near Palani</a:t>
            </a:r>
          </a:p>
          <a:p>
            <a:pPr marL="342900" indent="-342900">
              <a:buFont typeface="Arial" panose="020B0604020202020204" pitchFamily="34" charset="0"/>
              <a:buChar char="•"/>
            </a:pPr>
            <a:endParaRPr lang="en-US" sz="2300" b="1" dirty="0">
              <a:latin typeface="Century Gothic" panose="020B0502020202020204" pitchFamily="34" charset="0"/>
            </a:endParaRPr>
          </a:p>
          <a:p>
            <a:pPr marL="342900" indent="-342900">
              <a:buFont typeface="Arial" panose="020B0604020202020204" pitchFamily="34" charset="0"/>
              <a:buChar char="•"/>
            </a:pPr>
            <a:endParaRPr lang="en-US" sz="2300" b="1" dirty="0">
              <a:latin typeface="Century Gothic" panose="020B0502020202020204" pitchFamily="34" charset="0"/>
            </a:endParaRPr>
          </a:p>
          <a:p>
            <a:pPr marL="342900" indent="-342900">
              <a:buFont typeface="Arial" panose="020B0604020202020204" pitchFamily="34" charset="0"/>
              <a:buChar char="•"/>
            </a:pPr>
            <a:endParaRPr lang="en-US" sz="2300" b="1" dirty="0">
              <a:latin typeface="Century Gothic" panose="020B0502020202020204" pitchFamily="34" charset="0"/>
            </a:endParaRPr>
          </a:p>
          <a:p>
            <a:pPr marL="342900" indent="-342900">
              <a:buFont typeface="Arial" panose="020B0604020202020204" pitchFamily="34" charset="0"/>
              <a:buChar char="•"/>
            </a:pPr>
            <a:endParaRPr lang="en-US" sz="2300" b="1" dirty="0">
              <a:latin typeface="Century Gothic" panose="020B0502020202020204" pitchFamily="34" charset="0"/>
            </a:endParaRPr>
          </a:p>
          <a:p>
            <a:pPr marL="342900" indent="-342900">
              <a:buFont typeface="Arial" panose="020B0604020202020204" pitchFamily="34" charset="0"/>
              <a:buChar char="•"/>
            </a:pPr>
            <a:endParaRPr lang="en-US" sz="2300" b="1" dirty="0">
              <a:latin typeface="Century Gothic" panose="020B0502020202020204" pitchFamily="34" charset="0"/>
            </a:endParaRPr>
          </a:p>
          <a:p>
            <a:pPr marL="342900" indent="-342900">
              <a:buFont typeface="Arial" panose="020B0604020202020204" pitchFamily="34" charset="0"/>
              <a:buChar char="•"/>
            </a:pPr>
            <a:endParaRPr lang="en-US" sz="2300" b="1" dirty="0">
              <a:latin typeface="Century Gothic" panose="020B0502020202020204" pitchFamily="34" charset="0"/>
            </a:endParaRPr>
          </a:p>
          <a:p>
            <a:pPr marL="342900" indent="-342900">
              <a:buFont typeface="Arial" panose="020B0604020202020204" pitchFamily="34" charset="0"/>
              <a:buChar char="•"/>
            </a:pPr>
            <a:endParaRPr lang="en-US" sz="2300" b="1" dirty="0">
              <a:latin typeface="Century Gothic" panose="020B0502020202020204" pitchFamily="34" charset="0"/>
            </a:endParaRPr>
          </a:p>
          <a:p>
            <a:pPr marL="342900" indent="-342900">
              <a:buFont typeface="Arial" panose="020B0604020202020204" pitchFamily="34" charset="0"/>
              <a:buChar char="•"/>
            </a:pPr>
            <a:r>
              <a:rPr lang="en-US" sz="2300" b="1" dirty="0">
                <a:latin typeface="Century Gothic" panose="020B0502020202020204" pitchFamily="34" charset="0"/>
              </a:rPr>
              <a:t>Frontline spun the story as though </a:t>
            </a:r>
            <a:r>
              <a:rPr lang="en-US" sz="2300" b="1" dirty="0" err="1">
                <a:latin typeface="Century Gothic" panose="020B0502020202020204" pitchFamily="34" charset="0"/>
              </a:rPr>
              <a:t>Swamiji</a:t>
            </a:r>
            <a:r>
              <a:rPr lang="en-US" sz="2300" b="1" dirty="0">
                <a:latin typeface="Century Gothic" panose="020B0502020202020204" pitchFamily="34" charset="0"/>
              </a:rPr>
              <a:t> indulged in violence (Frontline July 21, 2017)</a:t>
            </a:r>
          </a:p>
        </p:txBody>
      </p:sp>
      <p:pic>
        <p:nvPicPr>
          <p:cNvPr id="6" name="Picture 5">
            <a:extLst>
              <a:ext uri="{FF2B5EF4-FFF2-40B4-BE49-F238E27FC236}">
                <a16:creationId xmlns:a16="http://schemas.microsoft.com/office/drawing/2014/main" id="{62D0F56D-3061-40C3-9268-9DF01E61342D}"/>
              </a:ext>
            </a:extLst>
          </p:cNvPr>
          <p:cNvPicPr>
            <a:picLocks noChangeAspect="1"/>
          </p:cNvPicPr>
          <p:nvPr/>
        </p:nvPicPr>
        <p:blipFill>
          <a:blip r:embed="rId2"/>
          <a:stretch>
            <a:fillRect/>
          </a:stretch>
        </p:blipFill>
        <p:spPr>
          <a:xfrm>
            <a:off x="2332037" y="1816035"/>
            <a:ext cx="5334000" cy="1623391"/>
          </a:xfrm>
          <a:prstGeom prst="rect">
            <a:avLst/>
          </a:prstGeom>
          <a:effectLst>
            <a:outerShdw blurRad="50800" dist="38100" dir="2700000" algn="tl" rotWithShape="0">
              <a:prstClr val="black">
                <a:alpha val="40000"/>
              </a:prstClr>
            </a:outerShdw>
          </a:effectLst>
        </p:spPr>
      </p:pic>
      <p:sp>
        <p:nvSpPr>
          <p:cNvPr id="3" name="Rectangle 2">
            <a:extLst>
              <a:ext uri="{FF2B5EF4-FFF2-40B4-BE49-F238E27FC236}">
                <a16:creationId xmlns:a16="http://schemas.microsoft.com/office/drawing/2014/main" id="{62AB95E3-1A08-420A-8A91-FA5184B17E1A}"/>
              </a:ext>
            </a:extLst>
          </p:cNvPr>
          <p:cNvSpPr/>
          <p:nvPr/>
        </p:nvSpPr>
        <p:spPr>
          <a:xfrm>
            <a:off x="4084637" y="3519226"/>
            <a:ext cx="3651962" cy="307777"/>
          </a:xfrm>
          <a:prstGeom prst="rect">
            <a:avLst/>
          </a:prstGeom>
        </p:spPr>
        <p:txBody>
          <a:bodyPr wrap="none">
            <a:spAutoFit/>
          </a:bodyPr>
          <a:lstStyle/>
          <a:p>
            <a:r>
              <a:rPr lang="en-US" sz="1400" b="1" dirty="0">
                <a:latin typeface="Century Gothic" panose="020B0502020202020204" pitchFamily="34" charset="0"/>
              </a:rPr>
              <a:t>The New Indian Express (30</a:t>
            </a:r>
            <a:r>
              <a:rPr lang="en-US" sz="1400" b="1" baseline="30000" dirty="0">
                <a:latin typeface="Century Gothic" panose="020B0502020202020204" pitchFamily="34" charset="0"/>
              </a:rPr>
              <a:t>th</a:t>
            </a:r>
            <a:r>
              <a:rPr lang="en-US" sz="1400" b="1" dirty="0">
                <a:latin typeface="Century Gothic" panose="020B0502020202020204" pitchFamily="34" charset="0"/>
              </a:rPr>
              <a:t> June, 2017)</a:t>
            </a:r>
          </a:p>
        </p:txBody>
      </p:sp>
      <p:pic>
        <p:nvPicPr>
          <p:cNvPr id="8" name="Picture 7">
            <a:extLst>
              <a:ext uri="{FF2B5EF4-FFF2-40B4-BE49-F238E27FC236}">
                <a16:creationId xmlns:a16="http://schemas.microsoft.com/office/drawing/2014/main" id="{617DAAD1-F27F-4CC5-ACA7-3A383E29DF78}"/>
              </a:ext>
            </a:extLst>
          </p:cNvPr>
          <p:cNvPicPr>
            <a:picLocks noChangeAspect="1"/>
          </p:cNvPicPr>
          <p:nvPr/>
        </p:nvPicPr>
        <p:blipFill>
          <a:blip r:embed="rId3"/>
          <a:stretch>
            <a:fillRect/>
          </a:stretch>
        </p:blipFill>
        <p:spPr>
          <a:xfrm>
            <a:off x="427037" y="5105400"/>
            <a:ext cx="7239000" cy="4801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9568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C6E614A-9A13-428F-B220-78FF13AB2051}"/>
              </a:ext>
            </a:extLst>
          </p:cNvPr>
          <p:cNvSpPr/>
          <p:nvPr/>
        </p:nvSpPr>
        <p:spPr>
          <a:xfrm>
            <a:off x="205896" y="6071100"/>
            <a:ext cx="635731" cy="6357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dirty="0"/>
          </a:p>
        </p:txBody>
      </p:sp>
      <p:sp>
        <p:nvSpPr>
          <p:cNvPr id="11" name="TextBox 10">
            <a:extLst>
              <a:ext uri="{FF2B5EF4-FFF2-40B4-BE49-F238E27FC236}">
                <a16:creationId xmlns:a16="http://schemas.microsoft.com/office/drawing/2014/main" id="{7EFBCF3E-9AE6-4B65-8F04-ABF11813EB2F}"/>
              </a:ext>
            </a:extLst>
          </p:cNvPr>
          <p:cNvSpPr txBox="1"/>
          <p:nvPr/>
        </p:nvSpPr>
        <p:spPr>
          <a:xfrm>
            <a:off x="205895" y="6104271"/>
            <a:ext cx="635731" cy="569387"/>
          </a:xfrm>
          <a:prstGeom prst="rect">
            <a:avLst/>
          </a:prstGeom>
          <a:noFill/>
        </p:spPr>
        <p:txBody>
          <a:bodyPr wrap="square" rtlCol="0">
            <a:spAutoFit/>
          </a:bodyPr>
          <a:lstStyle/>
          <a:p>
            <a:r>
              <a:rPr lang="en-US" sz="3100" dirty="0">
                <a:solidFill>
                  <a:schemeClr val="bg1"/>
                </a:solidFill>
                <a:latin typeface="Arial" panose="020B0604020202020204" pitchFamily="34" charset="0"/>
                <a:cs typeface="Arial" panose="020B0604020202020204" pitchFamily="34" charset="0"/>
              </a:rPr>
              <a:t>15</a:t>
            </a:r>
          </a:p>
        </p:txBody>
      </p:sp>
      <p:sp>
        <p:nvSpPr>
          <p:cNvPr id="4" name="Shape 60">
            <a:extLst>
              <a:ext uri="{FF2B5EF4-FFF2-40B4-BE49-F238E27FC236}">
                <a16:creationId xmlns:a16="http://schemas.microsoft.com/office/drawing/2014/main" id="{30D83097-5EA8-4984-AB76-49C776D02219}"/>
              </a:ext>
            </a:extLst>
          </p:cNvPr>
          <p:cNvSpPr txBox="1">
            <a:spLocks/>
          </p:cNvSpPr>
          <p:nvPr/>
        </p:nvSpPr>
        <p:spPr>
          <a:xfrm>
            <a:off x="0" y="304800"/>
            <a:ext cx="8321675" cy="685800"/>
          </a:xfrm>
          <a:prstGeom prst="rect">
            <a:avLst/>
          </a:prstGeom>
        </p:spPr>
        <p:txBody>
          <a:bodyPr lIns="91425" tIns="91425" rIns="91425" bIns="91425" anchor="t" anchorCtr="0">
            <a:noAutofit/>
          </a:bodyPr>
          <a:lstStyle>
            <a:lvl1pPr algn="l" defTabSz="832195" rtl="0" eaLnBrk="1" latinLnBrk="0" hangingPunct="1">
              <a:lnSpc>
                <a:spcPct val="90000"/>
              </a:lnSpc>
              <a:spcBef>
                <a:spcPct val="0"/>
              </a:spcBef>
              <a:buNone/>
              <a:defRPr sz="4004" kern="1200">
                <a:solidFill>
                  <a:schemeClr val="tx1"/>
                </a:solidFill>
                <a:latin typeface="+mj-lt"/>
                <a:ea typeface="+mj-ea"/>
                <a:cs typeface="+mj-cs"/>
              </a:defRPr>
            </a:lvl1pPr>
          </a:lstStyle>
          <a:p>
            <a:pPr algn="ctr">
              <a:spcBef>
                <a:spcPts val="0"/>
              </a:spcBef>
            </a:pPr>
            <a:r>
              <a:rPr lang="en-US" sz="3800" b="1" cap="small" dirty="0">
                <a:effectLst>
                  <a:outerShdw blurRad="38100" dist="38100" dir="2700000" algn="tl">
                    <a:srgbClr val="000000">
                      <a:alpha val="43137"/>
                    </a:srgbClr>
                  </a:outerShdw>
                </a:effectLst>
                <a:latin typeface="Century Gothic" panose="020B0502020202020204" pitchFamily="34" charset="0"/>
              </a:rPr>
              <a:t>Swami </a:t>
            </a:r>
            <a:r>
              <a:rPr lang="en-US" sz="3800" b="1" cap="small" dirty="0" err="1">
                <a:effectLst>
                  <a:outerShdw blurRad="38100" dist="38100" dir="2700000" algn="tl">
                    <a:srgbClr val="000000">
                      <a:alpha val="43137"/>
                    </a:srgbClr>
                  </a:outerShdw>
                </a:effectLst>
                <a:latin typeface="Century Gothic" panose="020B0502020202020204" pitchFamily="34" charset="0"/>
              </a:rPr>
              <a:t>Nithyananda</a:t>
            </a:r>
            <a:endParaRPr lang="en-US" sz="3800" b="1" cap="small" dirty="0">
              <a:effectLst>
                <a:outerShdw blurRad="38100" dist="38100" dir="2700000" algn="tl">
                  <a:srgbClr val="000000">
                    <a:alpha val="43137"/>
                  </a:srgbClr>
                </a:outerShdw>
              </a:effectLst>
              <a:latin typeface="Century Gothic" panose="020B0502020202020204" pitchFamily="34" charset="0"/>
            </a:endParaRPr>
          </a:p>
        </p:txBody>
      </p:sp>
      <p:pic>
        <p:nvPicPr>
          <p:cNvPr id="5" name="Picture 2" descr="Nithyananda">
            <a:extLst>
              <a:ext uri="{FF2B5EF4-FFF2-40B4-BE49-F238E27FC236}">
                <a16:creationId xmlns:a16="http://schemas.microsoft.com/office/drawing/2014/main" id="{17F9DE5A-E34F-4A73-9ADE-D2C260D035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891" y="1524000"/>
            <a:ext cx="4031146" cy="2940235"/>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w="114300" prst="artDeco"/>
            <a:bevelB w="114300" prst="artDeco"/>
          </a:sp3d>
          <a:extLst>
            <a:ext uri="{909E8E84-426E-40DD-AFC4-6F175D3DCCD1}">
              <a14:hiddenFill xmlns:a14="http://schemas.microsoft.com/office/drawing/2010/main">
                <a:solidFill>
                  <a:srgbClr val="FFFFFF"/>
                </a:solidFill>
              </a14:hiddenFill>
            </a:ext>
          </a:extLst>
        </p:spPr>
      </p:pic>
      <p:pic>
        <p:nvPicPr>
          <p:cNvPr id="6" name="Picture 4" descr="Nithyananda">
            <a:extLst>
              <a:ext uri="{FF2B5EF4-FFF2-40B4-BE49-F238E27FC236}">
                <a16:creationId xmlns:a16="http://schemas.microsoft.com/office/drawing/2014/main" id="{45DA5888-B764-4FB8-9C05-D3C59E99F19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09" r="10783"/>
          <a:stretch/>
        </p:blipFill>
        <p:spPr bwMode="auto">
          <a:xfrm>
            <a:off x="4389437" y="1523999"/>
            <a:ext cx="3657600" cy="2940235"/>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w="114300" prst="artDeco"/>
            <a:bevelB w="114300" prst="artDeco"/>
          </a:sp3d>
          <a:extLst>
            <a:ext uri="{909E8E84-426E-40DD-AFC4-6F175D3DCCD1}">
              <a14:hiddenFill xmlns:a14="http://schemas.microsoft.com/office/drawing/2010/main">
                <a:solidFill>
                  <a:srgbClr val="FFFFFF"/>
                </a:solidFill>
              </a14:hiddenFill>
            </a:ext>
          </a:extLst>
        </p:spPr>
      </p:pic>
      <p:sp>
        <p:nvSpPr>
          <p:cNvPr id="7" name="Text Placeholder 3">
            <a:extLst>
              <a:ext uri="{FF2B5EF4-FFF2-40B4-BE49-F238E27FC236}">
                <a16:creationId xmlns:a16="http://schemas.microsoft.com/office/drawing/2014/main" id="{C6B768EC-128E-44F9-84E2-DC103B984874}"/>
              </a:ext>
            </a:extLst>
          </p:cNvPr>
          <p:cNvSpPr txBox="1">
            <a:spLocks/>
          </p:cNvSpPr>
          <p:nvPr/>
        </p:nvSpPr>
        <p:spPr>
          <a:xfrm>
            <a:off x="122237" y="4648200"/>
            <a:ext cx="7924800" cy="1524000"/>
          </a:xfrm>
          <a:prstGeom prst="rect">
            <a:avLst/>
          </a:prstGeom>
        </p:spPr>
        <p:txBody>
          <a:bodyPr/>
          <a:lstStyle>
            <a:lvl1pPr marL="208049" indent="-208049" algn="l" defTabSz="832195" rtl="0" eaLnBrk="1" latinLnBrk="0" hangingPunct="1">
              <a:lnSpc>
                <a:spcPct val="90000"/>
              </a:lnSpc>
              <a:spcBef>
                <a:spcPts val="910"/>
              </a:spcBef>
              <a:buFont typeface="Arial" panose="020B0604020202020204" pitchFamily="34" charset="0"/>
              <a:buChar char="•"/>
              <a:defRPr sz="2548" kern="1200">
                <a:solidFill>
                  <a:schemeClr val="tx1"/>
                </a:solidFill>
                <a:latin typeface="+mn-lt"/>
                <a:ea typeface="+mn-ea"/>
                <a:cs typeface="+mn-cs"/>
              </a:defRPr>
            </a:lvl1pPr>
            <a:lvl2pPr marL="624147" indent="-208049" algn="l" defTabSz="832195" rtl="0" eaLnBrk="1" latinLnBrk="0" hangingPunct="1">
              <a:lnSpc>
                <a:spcPct val="90000"/>
              </a:lnSpc>
              <a:spcBef>
                <a:spcPts val="455"/>
              </a:spcBef>
              <a:buFont typeface="Arial" panose="020B0604020202020204" pitchFamily="34" charset="0"/>
              <a:buChar char="•"/>
              <a:defRPr sz="2184" kern="1200">
                <a:solidFill>
                  <a:schemeClr val="tx1"/>
                </a:solidFill>
                <a:latin typeface="+mn-lt"/>
                <a:ea typeface="+mn-ea"/>
                <a:cs typeface="+mn-cs"/>
              </a:defRPr>
            </a:lvl2pPr>
            <a:lvl3pPr marL="1040244" indent="-208049" algn="l" defTabSz="832195" rtl="0" eaLnBrk="1" latinLnBrk="0" hangingPunct="1">
              <a:lnSpc>
                <a:spcPct val="90000"/>
              </a:lnSpc>
              <a:spcBef>
                <a:spcPts val="455"/>
              </a:spcBef>
              <a:buFont typeface="Arial" panose="020B0604020202020204" pitchFamily="34" charset="0"/>
              <a:buChar char="•"/>
              <a:defRPr sz="1820" kern="1200">
                <a:solidFill>
                  <a:schemeClr val="tx1"/>
                </a:solidFill>
                <a:latin typeface="+mn-lt"/>
                <a:ea typeface="+mn-ea"/>
                <a:cs typeface="+mn-cs"/>
              </a:defRPr>
            </a:lvl3pPr>
            <a:lvl4pPr marL="1456342" indent="-208049" algn="l" defTabSz="832195" rtl="0" eaLnBrk="1" latinLnBrk="0" hangingPunct="1">
              <a:lnSpc>
                <a:spcPct val="90000"/>
              </a:lnSpc>
              <a:spcBef>
                <a:spcPts val="455"/>
              </a:spcBef>
              <a:buFont typeface="Arial" panose="020B0604020202020204" pitchFamily="34" charset="0"/>
              <a:buChar char="•"/>
              <a:defRPr sz="1638" kern="1200">
                <a:solidFill>
                  <a:schemeClr val="tx1"/>
                </a:solidFill>
                <a:latin typeface="+mn-lt"/>
                <a:ea typeface="+mn-ea"/>
                <a:cs typeface="+mn-cs"/>
              </a:defRPr>
            </a:lvl4pPr>
            <a:lvl5pPr marL="1872440" indent="-208049" algn="l" defTabSz="832195" rtl="0" eaLnBrk="1" latinLnBrk="0" hangingPunct="1">
              <a:lnSpc>
                <a:spcPct val="90000"/>
              </a:lnSpc>
              <a:spcBef>
                <a:spcPts val="455"/>
              </a:spcBef>
              <a:buFont typeface="Arial" panose="020B0604020202020204" pitchFamily="34" charset="0"/>
              <a:buChar char="•"/>
              <a:defRPr sz="1638" kern="1200">
                <a:solidFill>
                  <a:schemeClr val="tx1"/>
                </a:solidFill>
                <a:latin typeface="+mn-lt"/>
                <a:ea typeface="+mn-ea"/>
                <a:cs typeface="+mn-cs"/>
              </a:defRPr>
            </a:lvl5pPr>
            <a:lvl6pPr marL="2288537" indent="-208049" algn="l" defTabSz="832195" rtl="0" eaLnBrk="1" latinLnBrk="0" hangingPunct="1">
              <a:lnSpc>
                <a:spcPct val="90000"/>
              </a:lnSpc>
              <a:spcBef>
                <a:spcPts val="455"/>
              </a:spcBef>
              <a:buFont typeface="Arial" panose="020B0604020202020204" pitchFamily="34" charset="0"/>
              <a:buChar char="•"/>
              <a:defRPr sz="1638" kern="1200">
                <a:solidFill>
                  <a:schemeClr val="tx1"/>
                </a:solidFill>
                <a:latin typeface="+mn-lt"/>
                <a:ea typeface="+mn-ea"/>
                <a:cs typeface="+mn-cs"/>
              </a:defRPr>
            </a:lvl6pPr>
            <a:lvl7pPr marL="2704635" indent="-208049" algn="l" defTabSz="832195" rtl="0" eaLnBrk="1" latinLnBrk="0" hangingPunct="1">
              <a:lnSpc>
                <a:spcPct val="90000"/>
              </a:lnSpc>
              <a:spcBef>
                <a:spcPts val="455"/>
              </a:spcBef>
              <a:buFont typeface="Arial" panose="020B0604020202020204" pitchFamily="34" charset="0"/>
              <a:buChar char="•"/>
              <a:defRPr sz="1638" kern="1200">
                <a:solidFill>
                  <a:schemeClr val="tx1"/>
                </a:solidFill>
                <a:latin typeface="+mn-lt"/>
                <a:ea typeface="+mn-ea"/>
                <a:cs typeface="+mn-cs"/>
              </a:defRPr>
            </a:lvl7pPr>
            <a:lvl8pPr marL="3120733" indent="-208049" algn="l" defTabSz="832195" rtl="0" eaLnBrk="1" latinLnBrk="0" hangingPunct="1">
              <a:lnSpc>
                <a:spcPct val="90000"/>
              </a:lnSpc>
              <a:spcBef>
                <a:spcPts val="455"/>
              </a:spcBef>
              <a:buFont typeface="Arial" panose="020B0604020202020204" pitchFamily="34" charset="0"/>
              <a:buChar char="•"/>
              <a:defRPr sz="1638" kern="1200">
                <a:solidFill>
                  <a:schemeClr val="tx1"/>
                </a:solidFill>
                <a:latin typeface="+mn-lt"/>
                <a:ea typeface="+mn-ea"/>
                <a:cs typeface="+mn-cs"/>
              </a:defRPr>
            </a:lvl8pPr>
            <a:lvl9pPr marL="3536831" indent="-208049" algn="l" defTabSz="832195" rtl="0" eaLnBrk="1" latinLnBrk="0" hangingPunct="1">
              <a:lnSpc>
                <a:spcPct val="90000"/>
              </a:lnSpc>
              <a:spcBef>
                <a:spcPts val="455"/>
              </a:spcBef>
              <a:buFont typeface="Arial" panose="020B0604020202020204" pitchFamily="34" charset="0"/>
              <a:buChar char="•"/>
              <a:defRPr sz="1638" kern="1200">
                <a:solidFill>
                  <a:schemeClr val="tx1"/>
                </a:solidFill>
                <a:latin typeface="+mn-lt"/>
                <a:ea typeface="+mn-ea"/>
                <a:cs typeface="+mn-cs"/>
              </a:defRPr>
            </a:lvl9pPr>
          </a:lstStyle>
          <a:p>
            <a:pPr marL="0" indent="0" algn="ctr">
              <a:buNone/>
            </a:pPr>
            <a:r>
              <a:rPr lang="en-US" sz="2800" b="1">
                <a:latin typeface="Century Gothic" panose="020B0502020202020204" pitchFamily="34" charset="0"/>
              </a:rPr>
              <a:t>Swamiji blessing various sections of people</a:t>
            </a:r>
            <a:endParaRPr lang="en-US" sz="2800" b="1" dirty="0">
              <a:latin typeface="Century Gothic" panose="020B0502020202020204" pitchFamily="34" charset="0"/>
            </a:endParaRPr>
          </a:p>
        </p:txBody>
      </p:sp>
    </p:spTree>
    <p:extLst>
      <p:ext uri="{BB962C8B-B14F-4D97-AF65-F5344CB8AC3E}">
        <p14:creationId xmlns:p14="http://schemas.microsoft.com/office/powerpoint/2010/main" val="590196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C6E614A-9A13-428F-B220-78FF13AB2051}"/>
              </a:ext>
            </a:extLst>
          </p:cNvPr>
          <p:cNvSpPr/>
          <p:nvPr/>
        </p:nvSpPr>
        <p:spPr>
          <a:xfrm>
            <a:off x="205896" y="6071100"/>
            <a:ext cx="635731" cy="6357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dirty="0"/>
          </a:p>
        </p:txBody>
      </p:sp>
      <p:sp>
        <p:nvSpPr>
          <p:cNvPr id="11" name="TextBox 10">
            <a:extLst>
              <a:ext uri="{FF2B5EF4-FFF2-40B4-BE49-F238E27FC236}">
                <a16:creationId xmlns:a16="http://schemas.microsoft.com/office/drawing/2014/main" id="{7EFBCF3E-9AE6-4B65-8F04-ABF11813EB2F}"/>
              </a:ext>
            </a:extLst>
          </p:cNvPr>
          <p:cNvSpPr txBox="1"/>
          <p:nvPr/>
        </p:nvSpPr>
        <p:spPr>
          <a:xfrm>
            <a:off x="205895" y="6104271"/>
            <a:ext cx="635731" cy="569387"/>
          </a:xfrm>
          <a:prstGeom prst="rect">
            <a:avLst/>
          </a:prstGeom>
          <a:noFill/>
        </p:spPr>
        <p:txBody>
          <a:bodyPr wrap="square" rtlCol="0">
            <a:spAutoFit/>
          </a:bodyPr>
          <a:lstStyle/>
          <a:p>
            <a:r>
              <a:rPr lang="en-US" sz="3100" dirty="0">
                <a:solidFill>
                  <a:schemeClr val="bg1"/>
                </a:solidFill>
                <a:latin typeface="Arial" panose="020B0604020202020204" pitchFamily="34" charset="0"/>
                <a:cs typeface="Arial" panose="020B0604020202020204" pitchFamily="34" charset="0"/>
              </a:rPr>
              <a:t>16</a:t>
            </a:r>
          </a:p>
        </p:txBody>
      </p:sp>
      <p:sp>
        <p:nvSpPr>
          <p:cNvPr id="4" name="Shape 60">
            <a:extLst>
              <a:ext uri="{FF2B5EF4-FFF2-40B4-BE49-F238E27FC236}">
                <a16:creationId xmlns:a16="http://schemas.microsoft.com/office/drawing/2014/main" id="{30D83097-5EA8-4984-AB76-49C776D02219}"/>
              </a:ext>
            </a:extLst>
          </p:cNvPr>
          <p:cNvSpPr txBox="1">
            <a:spLocks/>
          </p:cNvSpPr>
          <p:nvPr/>
        </p:nvSpPr>
        <p:spPr>
          <a:xfrm>
            <a:off x="0" y="381000"/>
            <a:ext cx="8321675" cy="685800"/>
          </a:xfrm>
          <a:prstGeom prst="rect">
            <a:avLst/>
          </a:prstGeom>
        </p:spPr>
        <p:txBody>
          <a:bodyPr lIns="91425" tIns="91425" rIns="91425" bIns="91425" anchor="t" anchorCtr="0">
            <a:noAutofit/>
          </a:bodyPr>
          <a:lstStyle>
            <a:lvl1pPr algn="l" defTabSz="832195" rtl="0" eaLnBrk="1" latinLnBrk="0" hangingPunct="1">
              <a:lnSpc>
                <a:spcPct val="90000"/>
              </a:lnSpc>
              <a:spcBef>
                <a:spcPct val="0"/>
              </a:spcBef>
              <a:buNone/>
              <a:defRPr sz="4004" kern="1200">
                <a:solidFill>
                  <a:schemeClr val="tx1"/>
                </a:solidFill>
                <a:latin typeface="+mj-lt"/>
                <a:ea typeface="+mj-ea"/>
                <a:cs typeface="+mj-cs"/>
              </a:defRPr>
            </a:lvl1pPr>
          </a:lstStyle>
          <a:p>
            <a:pPr algn="ctr">
              <a:spcBef>
                <a:spcPts val="0"/>
              </a:spcBef>
            </a:pPr>
            <a:r>
              <a:rPr lang="en-US" sz="3600" b="1" cap="small" dirty="0">
                <a:effectLst>
                  <a:outerShdw blurRad="38100" dist="38100" dir="2700000" algn="tl">
                    <a:srgbClr val="000000">
                      <a:alpha val="43137"/>
                    </a:srgbClr>
                  </a:outerShdw>
                </a:effectLst>
                <a:latin typeface="Century Gothic" panose="020B0502020202020204" pitchFamily="34" charset="0"/>
              </a:rPr>
              <a:t>Swami </a:t>
            </a:r>
            <a:r>
              <a:rPr lang="en-US" sz="3600" b="1" cap="small" dirty="0" err="1">
                <a:effectLst>
                  <a:outerShdw blurRad="38100" dist="38100" dir="2700000" algn="tl">
                    <a:srgbClr val="000000">
                      <a:alpha val="43137"/>
                    </a:srgbClr>
                  </a:outerShdw>
                </a:effectLst>
                <a:latin typeface="Century Gothic" panose="020B0502020202020204" pitchFamily="34" charset="0"/>
              </a:rPr>
              <a:t>Nithyananda’s</a:t>
            </a:r>
            <a:r>
              <a:rPr lang="en-US" sz="3600" b="1" cap="small" dirty="0">
                <a:effectLst>
                  <a:outerShdw blurRad="38100" dist="38100" dir="2700000" algn="tl">
                    <a:srgbClr val="000000">
                      <a:alpha val="43137"/>
                    </a:srgbClr>
                  </a:outerShdw>
                </a:effectLst>
                <a:latin typeface="Century Gothic" panose="020B0502020202020204" pitchFamily="34" charset="0"/>
              </a:rPr>
              <a:t> Social Work</a:t>
            </a:r>
          </a:p>
        </p:txBody>
      </p:sp>
      <p:pic>
        <p:nvPicPr>
          <p:cNvPr id="5" name="Picture 2" descr="Related image">
            <a:extLst>
              <a:ext uri="{FF2B5EF4-FFF2-40B4-BE49-F238E27FC236}">
                <a16:creationId xmlns:a16="http://schemas.microsoft.com/office/drawing/2014/main" id="{ED97AED5-C299-470B-9DC4-1BA90C7F41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06" y="1371600"/>
            <a:ext cx="7814231" cy="3733800"/>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w="114300" prst="artDeco"/>
            <a:bevelB w="114300" prst="artDeco"/>
          </a:sp3d>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DB39C6B-CC75-401E-989E-F013D1F98819}"/>
              </a:ext>
            </a:extLst>
          </p:cNvPr>
          <p:cNvSpPr/>
          <p:nvPr/>
        </p:nvSpPr>
        <p:spPr>
          <a:xfrm>
            <a:off x="232806" y="5146357"/>
            <a:ext cx="7814231" cy="492443"/>
          </a:xfrm>
          <a:prstGeom prst="rect">
            <a:avLst/>
          </a:prstGeom>
        </p:spPr>
        <p:txBody>
          <a:bodyPr wrap="square">
            <a:spAutoFit/>
          </a:bodyPr>
          <a:lstStyle/>
          <a:p>
            <a:pPr algn="ctr"/>
            <a:r>
              <a:rPr lang="en-US" sz="2600" b="1" dirty="0">
                <a:latin typeface="Century Gothic" panose="020B0502020202020204" pitchFamily="34" charset="0"/>
              </a:rPr>
              <a:t>Relief works during natural calamities</a:t>
            </a:r>
          </a:p>
        </p:txBody>
      </p:sp>
    </p:spTree>
    <p:extLst>
      <p:ext uri="{BB962C8B-B14F-4D97-AF65-F5344CB8AC3E}">
        <p14:creationId xmlns:p14="http://schemas.microsoft.com/office/powerpoint/2010/main" val="3349527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C6E614A-9A13-428F-B220-78FF13AB2051}"/>
              </a:ext>
            </a:extLst>
          </p:cNvPr>
          <p:cNvSpPr/>
          <p:nvPr/>
        </p:nvSpPr>
        <p:spPr>
          <a:xfrm>
            <a:off x="205896" y="6071100"/>
            <a:ext cx="635731" cy="6357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dirty="0"/>
          </a:p>
        </p:txBody>
      </p:sp>
      <p:sp>
        <p:nvSpPr>
          <p:cNvPr id="11" name="TextBox 10">
            <a:extLst>
              <a:ext uri="{FF2B5EF4-FFF2-40B4-BE49-F238E27FC236}">
                <a16:creationId xmlns:a16="http://schemas.microsoft.com/office/drawing/2014/main" id="{7EFBCF3E-9AE6-4B65-8F04-ABF11813EB2F}"/>
              </a:ext>
            </a:extLst>
          </p:cNvPr>
          <p:cNvSpPr txBox="1"/>
          <p:nvPr/>
        </p:nvSpPr>
        <p:spPr>
          <a:xfrm>
            <a:off x="205895" y="6104271"/>
            <a:ext cx="635731" cy="569387"/>
          </a:xfrm>
          <a:prstGeom prst="rect">
            <a:avLst/>
          </a:prstGeom>
          <a:noFill/>
        </p:spPr>
        <p:txBody>
          <a:bodyPr wrap="square" rtlCol="0">
            <a:spAutoFit/>
          </a:bodyPr>
          <a:lstStyle/>
          <a:p>
            <a:r>
              <a:rPr lang="en-US" sz="3100" dirty="0">
                <a:solidFill>
                  <a:schemeClr val="bg1"/>
                </a:solidFill>
                <a:latin typeface="Arial" panose="020B0604020202020204" pitchFamily="34" charset="0"/>
                <a:cs typeface="Arial" panose="020B0604020202020204" pitchFamily="34" charset="0"/>
              </a:rPr>
              <a:t>17</a:t>
            </a:r>
          </a:p>
        </p:txBody>
      </p:sp>
      <p:sp>
        <p:nvSpPr>
          <p:cNvPr id="4" name="Shape 60">
            <a:extLst>
              <a:ext uri="{FF2B5EF4-FFF2-40B4-BE49-F238E27FC236}">
                <a16:creationId xmlns:a16="http://schemas.microsoft.com/office/drawing/2014/main" id="{30D83097-5EA8-4984-AB76-49C776D02219}"/>
              </a:ext>
            </a:extLst>
          </p:cNvPr>
          <p:cNvSpPr txBox="1">
            <a:spLocks/>
          </p:cNvSpPr>
          <p:nvPr/>
        </p:nvSpPr>
        <p:spPr>
          <a:xfrm>
            <a:off x="0" y="381000"/>
            <a:ext cx="8321675" cy="685800"/>
          </a:xfrm>
          <a:prstGeom prst="rect">
            <a:avLst/>
          </a:prstGeom>
        </p:spPr>
        <p:txBody>
          <a:bodyPr lIns="91425" tIns="91425" rIns="91425" bIns="91425" anchor="t" anchorCtr="0">
            <a:noAutofit/>
          </a:bodyPr>
          <a:lstStyle>
            <a:lvl1pPr algn="l" defTabSz="832195" rtl="0" eaLnBrk="1" latinLnBrk="0" hangingPunct="1">
              <a:lnSpc>
                <a:spcPct val="90000"/>
              </a:lnSpc>
              <a:spcBef>
                <a:spcPct val="0"/>
              </a:spcBef>
              <a:buNone/>
              <a:defRPr sz="4004" kern="1200">
                <a:solidFill>
                  <a:schemeClr val="tx1"/>
                </a:solidFill>
                <a:latin typeface="+mj-lt"/>
                <a:ea typeface="+mj-ea"/>
                <a:cs typeface="+mj-cs"/>
              </a:defRPr>
            </a:lvl1pPr>
          </a:lstStyle>
          <a:p>
            <a:pPr algn="ctr">
              <a:spcBef>
                <a:spcPts val="0"/>
              </a:spcBef>
            </a:pPr>
            <a:r>
              <a:rPr lang="en-US" sz="3000" b="1" cap="small" dirty="0">
                <a:effectLst>
                  <a:outerShdw blurRad="38100" dist="38100" dir="2700000" algn="tl">
                    <a:srgbClr val="000000">
                      <a:alpha val="43137"/>
                    </a:srgbClr>
                  </a:outerShdw>
                </a:effectLst>
                <a:latin typeface="Century Gothic" panose="020B0502020202020204" pitchFamily="34" charset="0"/>
              </a:rPr>
              <a:t>Fake Video Used Against Swami </a:t>
            </a:r>
            <a:r>
              <a:rPr lang="en-US" sz="3000" b="1" cap="small" dirty="0" err="1">
                <a:effectLst>
                  <a:outerShdw blurRad="38100" dist="38100" dir="2700000" algn="tl">
                    <a:srgbClr val="000000">
                      <a:alpha val="43137"/>
                    </a:srgbClr>
                  </a:outerShdw>
                </a:effectLst>
                <a:latin typeface="Century Gothic" panose="020B0502020202020204" pitchFamily="34" charset="0"/>
              </a:rPr>
              <a:t>Nithyananda</a:t>
            </a:r>
            <a:endParaRPr lang="en-US" sz="3000" b="1" cap="small" dirty="0">
              <a:effectLst>
                <a:outerShdw blurRad="38100" dist="38100" dir="2700000" algn="tl">
                  <a:srgbClr val="000000">
                    <a:alpha val="43137"/>
                  </a:srgbClr>
                </a:outerShdw>
              </a:effectLst>
              <a:latin typeface="Century Gothic" panose="020B0502020202020204" pitchFamily="34" charset="0"/>
            </a:endParaRPr>
          </a:p>
        </p:txBody>
      </p:sp>
      <p:sp>
        <p:nvSpPr>
          <p:cNvPr id="2" name="Rectangle 1">
            <a:extLst>
              <a:ext uri="{FF2B5EF4-FFF2-40B4-BE49-F238E27FC236}">
                <a16:creationId xmlns:a16="http://schemas.microsoft.com/office/drawing/2014/main" id="{CF23F0E8-FE4B-478D-BAA0-6A997D17B05D}"/>
              </a:ext>
            </a:extLst>
          </p:cNvPr>
          <p:cNvSpPr/>
          <p:nvPr/>
        </p:nvSpPr>
        <p:spPr>
          <a:xfrm>
            <a:off x="274637" y="1371600"/>
            <a:ext cx="7772400" cy="3908762"/>
          </a:xfrm>
          <a:prstGeom prst="rect">
            <a:avLst/>
          </a:prstGeom>
        </p:spPr>
        <p:txBody>
          <a:bodyPr wrap="square">
            <a:spAutoFit/>
          </a:bodyPr>
          <a:lstStyle/>
          <a:p>
            <a:pPr marL="285750" indent="-285750">
              <a:spcAft>
                <a:spcPts val="2400"/>
              </a:spcAft>
              <a:buFont typeface="Arial" panose="020B0604020202020204" pitchFamily="34" charset="0"/>
              <a:buChar char="•"/>
            </a:pPr>
            <a:r>
              <a:rPr lang="en-US" sz="2600" b="1" dirty="0">
                <a:latin typeface="Century Gothic" panose="020B0502020202020204" pitchFamily="34" charset="0"/>
                <a:hlinkClick r:id="rId2"/>
              </a:rPr>
              <a:t>https://youtu.be/YdLDypTvbBk#t=0m38s</a:t>
            </a:r>
            <a:endParaRPr lang="en-US" sz="2600" b="1" dirty="0">
              <a:latin typeface="Century Gothic" panose="020B0502020202020204" pitchFamily="34" charset="0"/>
            </a:endParaRPr>
          </a:p>
          <a:p>
            <a:pPr marL="285750" indent="-285750">
              <a:spcAft>
                <a:spcPts val="2400"/>
              </a:spcAft>
              <a:buFont typeface="Arial" panose="020B0604020202020204" pitchFamily="34" charset="0"/>
              <a:buChar char="•"/>
            </a:pPr>
            <a:r>
              <a:rPr lang="en-US" sz="2600" b="1" dirty="0">
                <a:latin typeface="Century Gothic" panose="020B0502020202020204" pitchFamily="34" charset="0"/>
              </a:rPr>
              <a:t>COO of Sun TV, </a:t>
            </a:r>
            <a:r>
              <a:rPr lang="en-US" sz="2600" b="1" dirty="0" err="1">
                <a:latin typeface="Century Gothic" panose="020B0502020202020204" pitchFamily="34" charset="0"/>
              </a:rPr>
              <a:t>Mr</a:t>
            </a:r>
            <a:r>
              <a:rPr lang="en-US" sz="2600" b="1" dirty="0">
                <a:latin typeface="Century Gothic" panose="020B0502020202020204" pitchFamily="34" charset="0"/>
              </a:rPr>
              <a:t> Saxena confesses that fake video was used to make false allegations of sexual misconduct against Swami </a:t>
            </a:r>
            <a:r>
              <a:rPr lang="en-US" sz="2600" b="1" dirty="0" err="1">
                <a:latin typeface="Century Gothic" panose="020B0502020202020204" pitchFamily="34" charset="0"/>
              </a:rPr>
              <a:t>Nithyananda</a:t>
            </a:r>
            <a:r>
              <a:rPr lang="en-US" sz="2600" b="1" dirty="0">
                <a:latin typeface="Century Gothic" panose="020B0502020202020204" pitchFamily="34" charset="0"/>
              </a:rPr>
              <a:t> for extortion</a:t>
            </a:r>
          </a:p>
          <a:p>
            <a:pPr marL="285750" indent="-285750">
              <a:spcAft>
                <a:spcPts val="2400"/>
              </a:spcAft>
              <a:buFont typeface="Arial" panose="020B0604020202020204" pitchFamily="34" charset="0"/>
              <a:buChar char="•"/>
            </a:pPr>
            <a:r>
              <a:rPr lang="en-US" sz="2600" b="1" dirty="0">
                <a:latin typeface="Century Gothic" panose="020B0502020202020204" pitchFamily="34" charset="0"/>
              </a:rPr>
              <a:t>High Courts of Madras and Karnataka have quashed proceeding against </a:t>
            </a:r>
            <a:r>
              <a:rPr lang="en-US" sz="2600" b="1" dirty="0" err="1">
                <a:latin typeface="Century Gothic" panose="020B0502020202020204" pitchFamily="34" charset="0"/>
              </a:rPr>
              <a:t>Swamiji</a:t>
            </a:r>
            <a:r>
              <a:rPr lang="en-US" sz="2600" b="1" dirty="0">
                <a:latin typeface="Century Gothic" panose="020B0502020202020204" pitchFamily="34" charset="0"/>
              </a:rPr>
              <a:t> and given judgments in his favor respectively</a:t>
            </a:r>
          </a:p>
        </p:txBody>
      </p:sp>
    </p:spTree>
    <p:extLst>
      <p:ext uri="{BB962C8B-B14F-4D97-AF65-F5344CB8AC3E}">
        <p14:creationId xmlns:p14="http://schemas.microsoft.com/office/powerpoint/2010/main" val="2522151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C6E614A-9A13-428F-B220-78FF13AB2051}"/>
              </a:ext>
            </a:extLst>
          </p:cNvPr>
          <p:cNvSpPr/>
          <p:nvPr/>
        </p:nvSpPr>
        <p:spPr>
          <a:xfrm>
            <a:off x="205896" y="6071100"/>
            <a:ext cx="635731" cy="6357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dirty="0"/>
          </a:p>
        </p:txBody>
      </p:sp>
      <p:sp>
        <p:nvSpPr>
          <p:cNvPr id="11" name="TextBox 10">
            <a:extLst>
              <a:ext uri="{FF2B5EF4-FFF2-40B4-BE49-F238E27FC236}">
                <a16:creationId xmlns:a16="http://schemas.microsoft.com/office/drawing/2014/main" id="{7EFBCF3E-9AE6-4B65-8F04-ABF11813EB2F}"/>
              </a:ext>
            </a:extLst>
          </p:cNvPr>
          <p:cNvSpPr txBox="1"/>
          <p:nvPr/>
        </p:nvSpPr>
        <p:spPr>
          <a:xfrm>
            <a:off x="316640" y="6071100"/>
            <a:ext cx="414244" cy="587280"/>
          </a:xfrm>
          <a:prstGeom prst="rect">
            <a:avLst/>
          </a:prstGeom>
          <a:noFill/>
        </p:spPr>
        <p:txBody>
          <a:bodyPr wrap="square" rtlCol="0">
            <a:spAutoFit/>
          </a:bodyPr>
          <a:lstStyle/>
          <a:p>
            <a:r>
              <a:rPr lang="en-US" sz="3229" dirty="0">
                <a:solidFill>
                  <a:schemeClr val="bg1"/>
                </a:solidFill>
                <a:latin typeface="Arial" panose="020B0604020202020204" pitchFamily="34" charset="0"/>
                <a:cs typeface="Arial" panose="020B0604020202020204" pitchFamily="34" charset="0"/>
              </a:rPr>
              <a:t>1</a:t>
            </a:r>
          </a:p>
        </p:txBody>
      </p:sp>
      <p:sp>
        <p:nvSpPr>
          <p:cNvPr id="4" name="Shape 60">
            <a:extLst>
              <a:ext uri="{FF2B5EF4-FFF2-40B4-BE49-F238E27FC236}">
                <a16:creationId xmlns:a16="http://schemas.microsoft.com/office/drawing/2014/main" id="{E2BBAD75-8C3D-459C-BB03-97A9AC16463A}"/>
              </a:ext>
            </a:extLst>
          </p:cNvPr>
          <p:cNvSpPr txBox="1">
            <a:spLocks/>
          </p:cNvSpPr>
          <p:nvPr/>
        </p:nvSpPr>
        <p:spPr>
          <a:xfrm>
            <a:off x="0" y="381000"/>
            <a:ext cx="8321675" cy="685800"/>
          </a:xfrm>
          <a:prstGeom prst="rect">
            <a:avLst/>
          </a:prstGeom>
        </p:spPr>
        <p:txBody>
          <a:bodyPr lIns="91425" tIns="91425" rIns="91425" bIns="91425" anchor="t" anchorCtr="0">
            <a:noAutofit/>
          </a:bodyPr>
          <a:lstStyle>
            <a:lvl1pPr algn="l" defTabSz="832195" rtl="0" eaLnBrk="1" latinLnBrk="0" hangingPunct="1">
              <a:lnSpc>
                <a:spcPct val="90000"/>
              </a:lnSpc>
              <a:spcBef>
                <a:spcPct val="0"/>
              </a:spcBef>
              <a:buNone/>
              <a:defRPr sz="4004" kern="1200">
                <a:solidFill>
                  <a:schemeClr val="tx1"/>
                </a:solidFill>
                <a:latin typeface="+mj-lt"/>
                <a:ea typeface="+mj-ea"/>
                <a:cs typeface="+mj-cs"/>
              </a:defRPr>
            </a:lvl1pPr>
          </a:lstStyle>
          <a:p>
            <a:pPr algn="ctr">
              <a:spcBef>
                <a:spcPts val="0"/>
              </a:spcBef>
            </a:pPr>
            <a:r>
              <a:rPr lang="en-GB" sz="3000" b="1" cap="small" dirty="0">
                <a:effectLst>
                  <a:outerShdw blurRad="38100" dist="38100" dir="2700000" algn="tl">
                    <a:srgbClr val="000000">
                      <a:alpha val="43137"/>
                    </a:srgbClr>
                  </a:outerShdw>
                </a:effectLst>
                <a:latin typeface="Century Gothic" panose="020B0502020202020204" pitchFamily="34" charset="0"/>
              </a:rPr>
              <a:t>Persecution of Hindu Gurus who Help Dalits</a:t>
            </a:r>
          </a:p>
        </p:txBody>
      </p:sp>
      <p:sp>
        <p:nvSpPr>
          <p:cNvPr id="2" name="Rectangle 1">
            <a:extLst>
              <a:ext uri="{FF2B5EF4-FFF2-40B4-BE49-F238E27FC236}">
                <a16:creationId xmlns:a16="http://schemas.microsoft.com/office/drawing/2014/main" id="{A3395945-238E-4667-9AD8-3655BA4EC525}"/>
              </a:ext>
            </a:extLst>
          </p:cNvPr>
          <p:cNvSpPr/>
          <p:nvPr/>
        </p:nvSpPr>
        <p:spPr>
          <a:xfrm>
            <a:off x="427037" y="1213008"/>
            <a:ext cx="7467600" cy="4401205"/>
          </a:xfrm>
          <a:prstGeom prst="rect">
            <a:avLst/>
          </a:prstGeom>
        </p:spPr>
        <p:txBody>
          <a:bodyPr wrap="square">
            <a:spAutoFit/>
          </a:bodyPr>
          <a:lstStyle/>
          <a:p>
            <a:pPr lvl="0">
              <a:spcBef>
                <a:spcPts val="0"/>
              </a:spcBef>
              <a:buNone/>
            </a:pPr>
            <a:r>
              <a:rPr lang="en-GB" sz="2500" b="1" dirty="0">
                <a:solidFill>
                  <a:srgbClr val="000000"/>
                </a:solidFill>
                <a:latin typeface="Century Gothic" panose="020B0502020202020204" pitchFamily="34" charset="0"/>
              </a:rPr>
              <a:t>Examples of four major gurus under attack: </a:t>
            </a:r>
          </a:p>
          <a:p>
            <a:pPr marL="457200" lvl="0" indent="-298450">
              <a:spcAft>
                <a:spcPts val="1200"/>
              </a:spcAft>
              <a:buClr>
                <a:srgbClr val="000000"/>
              </a:buClr>
              <a:buSzPct val="100000"/>
              <a:buFont typeface="Arial" panose="020B0604020202020204" pitchFamily="34" charset="0"/>
              <a:buChar char="•"/>
            </a:pPr>
            <a:r>
              <a:rPr lang="en-GB" sz="2500" b="1" dirty="0" err="1">
                <a:solidFill>
                  <a:srgbClr val="000000"/>
                </a:solidFill>
                <a:latin typeface="Century Gothic" panose="020B0502020202020204" pitchFamily="34" charset="0"/>
              </a:rPr>
              <a:t>Kanchi</a:t>
            </a:r>
            <a:r>
              <a:rPr lang="en-GB" sz="2500" b="1" dirty="0">
                <a:solidFill>
                  <a:srgbClr val="000000"/>
                </a:solidFill>
                <a:latin typeface="Century Gothic" panose="020B0502020202020204" pitchFamily="34" charset="0"/>
              </a:rPr>
              <a:t> Shankaracharya, promoting </a:t>
            </a:r>
            <a:br>
              <a:rPr lang="en-GB" sz="2500" b="1" dirty="0">
                <a:solidFill>
                  <a:srgbClr val="000000"/>
                </a:solidFill>
                <a:latin typeface="Century Gothic" panose="020B0502020202020204" pitchFamily="34" charset="0"/>
              </a:rPr>
            </a:br>
            <a:r>
              <a:rPr lang="en-GB" sz="2500" b="1" dirty="0" err="1">
                <a:solidFill>
                  <a:srgbClr val="000000"/>
                </a:solidFill>
                <a:latin typeface="Century Gothic" panose="020B0502020202020204" pitchFamily="34" charset="0"/>
              </a:rPr>
              <a:t>Advaita</a:t>
            </a:r>
            <a:r>
              <a:rPr lang="en-GB" sz="2500" b="1" dirty="0">
                <a:solidFill>
                  <a:srgbClr val="000000"/>
                </a:solidFill>
                <a:latin typeface="Century Gothic" panose="020B0502020202020204" pitchFamily="34" charset="0"/>
              </a:rPr>
              <a:t> Vedanta</a:t>
            </a:r>
          </a:p>
          <a:p>
            <a:pPr marL="457200" lvl="0" indent="-298450">
              <a:spcAft>
                <a:spcPts val="1200"/>
              </a:spcAft>
              <a:buClr>
                <a:srgbClr val="000000"/>
              </a:buClr>
              <a:buSzPct val="100000"/>
              <a:buFont typeface="Arial" panose="020B0604020202020204" pitchFamily="34" charset="0"/>
              <a:buChar char="•"/>
            </a:pPr>
            <a:r>
              <a:rPr lang="en-GB" sz="2500" b="1" dirty="0">
                <a:solidFill>
                  <a:srgbClr val="000000"/>
                </a:solidFill>
                <a:latin typeface="Century Gothic" panose="020B0502020202020204" pitchFamily="34" charset="0"/>
              </a:rPr>
              <a:t>Acharya of the </a:t>
            </a:r>
            <a:r>
              <a:rPr lang="en-GB" sz="2500" b="1" dirty="0" err="1">
                <a:solidFill>
                  <a:srgbClr val="000000"/>
                </a:solidFill>
                <a:latin typeface="Century Gothic" panose="020B0502020202020204" pitchFamily="34" charset="0"/>
              </a:rPr>
              <a:t>Pejwara</a:t>
            </a:r>
            <a:r>
              <a:rPr lang="en-GB" sz="2500" b="1" dirty="0">
                <a:solidFill>
                  <a:srgbClr val="000000"/>
                </a:solidFill>
                <a:latin typeface="Century Gothic" panose="020B0502020202020204" pitchFamily="34" charset="0"/>
              </a:rPr>
              <a:t> Math (</a:t>
            </a:r>
            <a:r>
              <a:rPr lang="en-GB" sz="2500" b="1" dirty="0" err="1">
                <a:solidFill>
                  <a:srgbClr val="000000"/>
                </a:solidFill>
                <a:latin typeface="Century Gothic" panose="020B0502020202020204" pitchFamily="34" charset="0"/>
              </a:rPr>
              <a:t>Pejawar</a:t>
            </a:r>
            <a:r>
              <a:rPr lang="en-GB" sz="2500" b="1" dirty="0">
                <a:solidFill>
                  <a:srgbClr val="000000"/>
                </a:solidFill>
                <a:latin typeface="Century Gothic" panose="020B0502020202020204" pitchFamily="34" charset="0"/>
              </a:rPr>
              <a:t> Swami), promoting </a:t>
            </a:r>
            <a:r>
              <a:rPr lang="en-GB" sz="2500" b="1" dirty="0" err="1">
                <a:solidFill>
                  <a:srgbClr val="000000"/>
                </a:solidFill>
                <a:latin typeface="Century Gothic" panose="020B0502020202020204" pitchFamily="34" charset="0"/>
              </a:rPr>
              <a:t>Madhva</a:t>
            </a:r>
            <a:r>
              <a:rPr lang="en-GB" sz="2500" b="1" dirty="0">
                <a:solidFill>
                  <a:srgbClr val="000000"/>
                </a:solidFill>
                <a:latin typeface="Century Gothic" panose="020B0502020202020204" pitchFamily="34" charset="0"/>
              </a:rPr>
              <a:t>/</a:t>
            </a:r>
            <a:r>
              <a:rPr lang="en-GB" sz="2500" b="1" dirty="0" err="1">
                <a:solidFill>
                  <a:srgbClr val="000000"/>
                </a:solidFill>
                <a:latin typeface="Century Gothic" panose="020B0502020202020204" pitchFamily="34" charset="0"/>
              </a:rPr>
              <a:t>Dvaita</a:t>
            </a:r>
            <a:endParaRPr lang="en-GB" sz="2500" b="1" dirty="0">
              <a:solidFill>
                <a:srgbClr val="000000"/>
              </a:solidFill>
              <a:latin typeface="Century Gothic" panose="020B0502020202020204" pitchFamily="34" charset="0"/>
            </a:endParaRPr>
          </a:p>
          <a:p>
            <a:pPr marL="457200" lvl="0" indent="-298450">
              <a:spcAft>
                <a:spcPts val="1200"/>
              </a:spcAft>
              <a:buClr>
                <a:srgbClr val="000000"/>
              </a:buClr>
              <a:buSzPct val="100000"/>
              <a:buFont typeface="Arial" panose="020B0604020202020204" pitchFamily="34" charset="0"/>
              <a:buChar char="•"/>
            </a:pPr>
            <a:r>
              <a:rPr lang="en-GB" sz="2500" b="1" dirty="0" err="1">
                <a:solidFill>
                  <a:srgbClr val="000000"/>
                </a:solidFill>
                <a:latin typeface="Century Gothic" panose="020B0502020202020204" pitchFamily="34" charset="0"/>
              </a:rPr>
              <a:t>Chendalangara</a:t>
            </a:r>
            <a:r>
              <a:rPr lang="en-GB" sz="2500" b="1" dirty="0">
                <a:solidFill>
                  <a:srgbClr val="000000"/>
                </a:solidFill>
                <a:latin typeface="Century Gothic" panose="020B0502020202020204" pitchFamily="34" charset="0"/>
              </a:rPr>
              <a:t> </a:t>
            </a:r>
            <a:r>
              <a:rPr lang="en-GB" sz="2500" b="1" dirty="0" err="1">
                <a:solidFill>
                  <a:srgbClr val="000000"/>
                </a:solidFill>
                <a:latin typeface="Century Gothic" panose="020B0502020202020204" pitchFamily="34" charset="0"/>
              </a:rPr>
              <a:t>Mannar</a:t>
            </a:r>
            <a:r>
              <a:rPr lang="en-GB" sz="2500" b="1" dirty="0">
                <a:solidFill>
                  <a:srgbClr val="000000"/>
                </a:solidFill>
                <a:latin typeface="Century Gothic" panose="020B0502020202020204" pitchFamily="34" charset="0"/>
              </a:rPr>
              <a:t> Jeer (Sampath </a:t>
            </a:r>
            <a:r>
              <a:rPr lang="en-GB" sz="2500" b="1" dirty="0" err="1">
                <a:solidFill>
                  <a:srgbClr val="000000"/>
                </a:solidFill>
                <a:latin typeface="Century Gothic" panose="020B0502020202020204" pitchFamily="34" charset="0"/>
              </a:rPr>
              <a:t>Kumara</a:t>
            </a:r>
            <a:r>
              <a:rPr lang="en-GB" sz="2500" b="1" dirty="0">
                <a:solidFill>
                  <a:srgbClr val="000000"/>
                </a:solidFill>
                <a:latin typeface="Century Gothic" panose="020B0502020202020204" pitchFamily="34" charset="0"/>
              </a:rPr>
              <a:t>), promoting Ramanuja’s </a:t>
            </a:r>
            <a:r>
              <a:rPr lang="en-GB" sz="2500" b="1" dirty="0" err="1">
                <a:solidFill>
                  <a:srgbClr val="000000"/>
                </a:solidFill>
                <a:latin typeface="Century Gothic" panose="020B0502020202020204" pitchFamily="34" charset="0"/>
              </a:rPr>
              <a:t>Srivaishnava</a:t>
            </a:r>
            <a:r>
              <a:rPr lang="en-GB" sz="2500" b="1" dirty="0">
                <a:solidFill>
                  <a:srgbClr val="000000"/>
                </a:solidFill>
                <a:latin typeface="Century Gothic" panose="020B0502020202020204" pitchFamily="34" charset="0"/>
              </a:rPr>
              <a:t>/</a:t>
            </a:r>
            <a:r>
              <a:rPr lang="en-GB" sz="2500" b="1" dirty="0" err="1">
                <a:solidFill>
                  <a:srgbClr val="000000"/>
                </a:solidFill>
                <a:latin typeface="Century Gothic" panose="020B0502020202020204" pitchFamily="34" charset="0"/>
              </a:rPr>
              <a:t>Vishistadvaita</a:t>
            </a:r>
            <a:endParaRPr lang="en-GB" sz="2500" b="1" dirty="0">
              <a:solidFill>
                <a:srgbClr val="000000"/>
              </a:solidFill>
              <a:latin typeface="Century Gothic" panose="020B0502020202020204" pitchFamily="34" charset="0"/>
            </a:endParaRPr>
          </a:p>
          <a:p>
            <a:pPr marL="457200" lvl="0" indent="-298450">
              <a:spcAft>
                <a:spcPts val="1200"/>
              </a:spcAft>
              <a:buClr>
                <a:srgbClr val="000000"/>
              </a:buClr>
              <a:buSzPct val="100000"/>
              <a:buFont typeface="Arial" panose="020B0604020202020204" pitchFamily="34" charset="0"/>
              <a:buChar char="•"/>
            </a:pPr>
            <a:r>
              <a:rPr lang="en-GB" sz="2500" b="1" dirty="0">
                <a:solidFill>
                  <a:srgbClr val="000000"/>
                </a:solidFill>
                <a:latin typeface="Century Gothic" panose="020B0502020202020204" pitchFamily="34" charset="0"/>
              </a:rPr>
              <a:t>Swami </a:t>
            </a:r>
            <a:r>
              <a:rPr lang="en-GB" sz="2500" b="1" dirty="0" err="1">
                <a:solidFill>
                  <a:srgbClr val="000000"/>
                </a:solidFill>
                <a:latin typeface="Century Gothic" panose="020B0502020202020204" pitchFamily="34" charset="0"/>
              </a:rPr>
              <a:t>Nithyananda</a:t>
            </a:r>
            <a:r>
              <a:rPr lang="en-GB" sz="2500" b="1" dirty="0">
                <a:solidFill>
                  <a:srgbClr val="000000"/>
                </a:solidFill>
                <a:latin typeface="Century Gothic" panose="020B0502020202020204" pitchFamily="34" charset="0"/>
              </a:rPr>
              <a:t>, promoting Hindu </a:t>
            </a:r>
            <a:r>
              <a:rPr lang="en-GB" sz="2500" b="1" dirty="0" err="1">
                <a:solidFill>
                  <a:srgbClr val="000000"/>
                </a:solidFill>
                <a:latin typeface="Century Gothic" panose="020B0502020202020204" pitchFamily="34" charset="0"/>
              </a:rPr>
              <a:t>Aagama</a:t>
            </a:r>
            <a:r>
              <a:rPr lang="en-GB" sz="2500" b="1" dirty="0">
                <a:solidFill>
                  <a:srgbClr val="000000"/>
                </a:solidFill>
                <a:latin typeface="Century Gothic" panose="020B0502020202020204" pitchFamily="34" charset="0"/>
              </a:rPr>
              <a:t> for future evolution</a:t>
            </a:r>
          </a:p>
        </p:txBody>
      </p:sp>
    </p:spTree>
    <p:extLst>
      <p:ext uri="{BB962C8B-B14F-4D97-AF65-F5344CB8AC3E}">
        <p14:creationId xmlns:p14="http://schemas.microsoft.com/office/powerpoint/2010/main" val="1764578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C6E614A-9A13-428F-B220-78FF13AB2051}"/>
              </a:ext>
            </a:extLst>
          </p:cNvPr>
          <p:cNvSpPr/>
          <p:nvPr/>
        </p:nvSpPr>
        <p:spPr>
          <a:xfrm>
            <a:off x="205896" y="6071100"/>
            <a:ext cx="635731" cy="6357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dirty="0"/>
          </a:p>
        </p:txBody>
      </p:sp>
      <p:sp>
        <p:nvSpPr>
          <p:cNvPr id="11" name="TextBox 10">
            <a:extLst>
              <a:ext uri="{FF2B5EF4-FFF2-40B4-BE49-F238E27FC236}">
                <a16:creationId xmlns:a16="http://schemas.microsoft.com/office/drawing/2014/main" id="{7EFBCF3E-9AE6-4B65-8F04-ABF11813EB2F}"/>
              </a:ext>
            </a:extLst>
          </p:cNvPr>
          <p:cNvSpPr txBox="1"/>
          <p:nvPr/>
        </p:nvSpPr>
        <p:spPr>
          <a:xfrm>
            <a:off x="316640" y="6071100"/>
            <a:ext cx="414244" cy="587280"/>
          </a:xfrm>
          <a:prstGeom prst="rect">
            <a:avLst/>
          </a:prstGeom>
          <a:noFill/>
        </p:spPr>
        <p:txBody>
          <a:bodyPr wrap="square" rtlCol="0">
            <a:spAutoFit/>
          </a:bodyPr>
          <a:lstStyle/>
          <a:p>
            <a:r>
              <a:rPr lang="en-US" sz="3229" dirty="0">
                <a:solidFill>
                  <a:schemeClr val="bg1"/>
                </a:solidFill>
                <a:latin typeface="Arial" panose="020B0604020202020204" pitchFamily="34" charset="0"/>
                <a:cs typeface="Arial" panose="020B0604020202020204" pitchFamily="34" charset="0"/>
              </a:rPr>
              <a:t>2</a:t>
            </a:r>
          </a:p>
        </p:txBody>
      </p:sp>
      <p:sp>
        <p:nvSpPr>
          <p:cNvPr id="4" name="Shape 60">
            <a:extLst>
              <a:ext uri="{FF2B5EF4-FFF2-40B4-BE49-F238E27FC236}">
                <a16:creationId xmlns:a16="http://schemas.microsoft.com/office/drawing/2014/main" id="{3C914ADC-57A4-4FEC-A91D-F0C14A0CC057}"/>
              </a:ext>
            </a:extLst>
          </p:cNvPr>
          <p:cNvSpPr txBox="1">
            <a:spLocks/>
          </p:cNvSpPr>
          <p:nvPr/>
        </p:nvSpPr>
        <p:spPr>
          <a:xfrm>
            <a:off x="0" y="152400"/>
            <a:ext cx="8321675" cy="685800"/>
          </a:xfrm>
          <a:prstGeom prst="rect">
            <a:avLst/>
          </a:prstGeom>
        </p:spPr>
        <p:txBody>
          <a:bodyPr lIns="91425" tIns="91425" rIns="91425" bIns="91425" anchor="t" anchorCtr="0">
            <a:noAutofit/>
          </a:bodyPr>
          <a:lstStyle>
            <a:lvl1pPr algn="l" defTabSz="832195" rtl="0" eaLnBrk="1" latinLnBrk="0" hangingPunct="1">
              <a:lnSpc>
                <a:spcPct val="90000"/>
              </a:lnSpc>
              <a:spcBef>
                <a:spcPct val="0"/>
              </a:spcBef>
              <a:buNone/>
              <a:defRPr sz="4004" kern="1200">
                <a:solidFill>
                  <a:schemeClr val="tx1"/>
                </a:solidFill>
                <a:latin typeface="+mj-lt"/>
                <a:ea typeface="+mj-ea"/>
                <a:cs typeface="+mj-cs"/>
              </a:defRPr>
            </a:lvl1pPr>
          </a:lstStyle>
          <a:p>
            <a:pPr algn="ctr">
              <a:spcBef>
                <a:spcPts val="0"/>
              </a:spcBef>
            </a:pPr>
            <a:r>
              <a:rPr lang="en-US" sz="3000" b="1" cap="small" dirty="0">
                <a:effectLst>
                  <a:outerShdw blurRad="38100" dist="38100" dir="2700000" algn="tl">
                    <a:srgbClr val="000000">
                      <a:alpha val="43137"/>
                    </a:srgbClr>
                  </a:outerShdw>
                </a:effectLst>
                <a:latin typeface="Century Gothic" panose="020B0502020202020204" pitchFamily="34" charset="0"/>
              </a:rPr>
              <a:t>Example 1: </a:t>
            </a:r>
            <a:r>
              <a:rPr lang="en-US" sz="3000" b="1" cap="small" dirty="0" err="1">
                <a:effectLst>
                  <a:outerShdw blurRad="38100" dist="38100" dir="2700000" algn="tl">
                    <a:srgbClr val="000000">
                      <a:alpha val="43137"/>
                    </a:srgbClr>
                  </a:outerShdw>
                </a:effectLst>
                <a:latin typeface="Century Gothic" panose="020B0502020202020204" pitchFamily="34" charset="0"/>
              </a:rPr>
              <a:t>Kanchi</a:t>
            </a:r>
            <a:r>
              <a:rPr lang="en-US" sz="3000" b="1" cap="small" dirty="0">
                <a:effectLst>
                  <a:outerShdw blurRad="38100" dist="38100" dir="2700000" algn="tl">
                    <a:srgbClr val="000000">
                      <a:alpha val="43137"/>
                    </a:srgbClr>
                  </a:outerShdw>
                </a:effectLst>
                <a:latin typeface="Century Gothic" panose="020B0502020202020204" pitchFamily="34" charset="0"/>
              </a:rPr>
              <a:t> Shankaracharya’s </a:t>
            </a:r>
            <a:br>
              <a:rPr lang="en-US" sz="3000" b="1" cap="small" dirty="0">
                <a:effectLst>
                  <a:outerShdw blurRad="38100" dist="38100" dir="2700000" algn="tl">
                    <a:srgbClr val="000000">
                      <a:alpha val="43137"/>
                    </a:srgbClr>
                  </a:outerShdw>
                </a:effectLst>
                <a:latin typeface="Century Gothic" panose="020B0502020202020204" pitchFamily="34" charset="0"/>
              </a:rPr>
            </a:br>
            <a:r>
              <a:rPr lang="en-US" sz="3000" b="1" cap="small" dirty="0">
                <a:effectLst>
                  <a:outerShdw blurRad="38100" dist="38100" dir="2700000" algn="tl">
                    <a:srgbClr val="000000">
                      <a:alpha val="43137"/>
                    </a:srgbClr>
                  </a:outerShdw>
                </a:effectLst>
                <a:latin typeface="Century Gothic" panose="020B0502020202020204" pitchFamily="34" charset="0"/>
              </a:rPr>
              <a:t>Dalit outreach</a:t>
            </a:r>
            <a:endParaRPr lang="en-GB" sz="3000" b="1" cap="small" dirty="0">
              <a:effectLst>
                <a:outerShdw blurRad="38100" dist="38100" dir="2700000" algn="tl">
                  <a:srgbClr val="000000">
                    <a:alpha val="43137"/>
                  </a:srgbClr>
                </a:outerShdw>
              </a:effectLst>
              <a:latin typeface="Century Gothic" panose="020B0502020202020204" pitchFamily="34" charset="0"/>
            </a:endParaRPr>
          </a:p>
        </p:txBody>
      </p:sp>
      <p:sp>
        <p:nvSpPr>
          <p:cNvPr id="2" name="Rectangle 1">
            <a:extLst>
              <a:ext uri="{FF2B5EF4-FFF2-40B4-BE49-F238E27FC236}">
                <a16:creationId xmlns:a16="http://schemas.microsoft.com/office/drawing/2014/main" id="{B4BB6FAA-996F-4C4C-A952-E6BEA29B5471}"/>
              </a:ext>
            </a:extLst>
          </p:cNvPr>
          <p:cNvSpPr/>
          <p:nvPr/>
        </p:nvSpPr>
        <p:spPr>
          <a:xfrm>
            <a:off x="205896" y="3810000"/>
            <a:ext cx="2895600" cy="1631216"/>
          </a:xfrm>
          <a:prstGeom prst="rect">
            <a:avLst/>
          </a:prstGeom>
        </p:spPr>
        <p:txBody>
          <a:bodyPr wrap="square">
            <a:spAutoFit/>
          </a:bodyPr>
          <a:lstStyle/>
          <a:p>
            <a:pPr lvl="0"/>
            <a:r>
              <a:rPr lang="en-GB" sz="1400" b="1" dirty="0">
                <a:latin typeface="Century Gothic" panose="020B0502020202020204" pitchFamily="34" charset="0"/>
              </a:rPr>
              <a:t>At the launch of Ambedkar </a:t>
            </a:r>
            <a:r>
              <a:rPr lang="en-GB" sz="1400" b="1" dirty="0" err="1">
                <a:latin typeface="Century Gothic" panose="020B0502020202020204" pitchFamily="34" charset="0"/>
              </a:rPr>
              <a:t>Makkal</a:t>
            </a:r>
            <a:r>
              <a:rPr lang="en-GB" sz="1400" b="1" dirty="0">
                <a:latin typeface="Century Gothic" panose="020B0502020202020204" pitchFamily="34" charset="0"/>
              </a:rPr>
              <a:t> </a:t>
            </a:r>
            <a:r>
              <a:rPr lang="en-GB" sz="1400" b="1" dirty="0" err="1">
                <a:latin typeface="Century Gothic" panose="020B0502020202020204" pitchFamily="34" charset="0"/>
              </a:rPr>
              <a:t>Sabhai</a:t>
            </a:r>
            <a:r>
              <a:rPr lang="en-GB" sz="1400" b="1" dirty="0">
                <a:latin typeface="Century Gothic" panose="020B0502020202020204" pitchFamily="34" charset="0"/>
              </a:rPr>
              <a:t>' (Ambedkar People's Forum), formed by 20-odd Dalit leaders in 2004</a:t>
            </a:r>
          </a:p>
          <a:p>
            <a:pPr lvl="0"/>
            <a:br>
              <a:rPr lang="en-GB" sz="1400" b="1" dirty="0">
                <a:latin typeface="Century Gothic" panose="020B0502020202020204" pitchFamily="34" charset="0"/>
              </a:rPr>
            </a:br>
            <a:r>
              <a:rPr lang="en-GB" sz="1000" b="1" dirty="0">
                <a:latin typeface="Century Gothic" panose="020B0502020202020204" pitchFamily="34" charset="0"/>
              </a:rPr>
              <a:t>Source - </a:t>
            </a:r>
            <a:r>
              <a:rPr lang="en-GB" sz="1000" b="1" u="sng" dirty="0">
                <a:solidFill>
                  <a:schemeClr val="hlink"/>
                </a:solidFill>
                <a:latin typeface="Century Gothic" panose="020B0502020202020204" pitchFamily="34" charset="0"/>
                <a:hlinkClick r:id="rId2"/>
              </a:rPr>
              <a:t>http://www.outlookindia.com/website/story/slumming-it-out/223004</a:t>
            </a:r>
          </a:p>
        </p:txBody>
      </p:sp>
      <p:pic>
        <p:nvPicPr>
          <p:cNvPr id="6" name="Shape 74" descr="sahnkracharya_3_040219.jpg">
            <a:extLst>
              <a:ext uri="{FF2B5EF4-FFF2-40B4-BE49-F238E27FC236}">
                <a16:creationId xmlns:a16="http://schemas.microsoft.com/office/drawing/2014/main" id="{48367FAE-344D-493D-985D-B73390809BFB}"/>
              </a:ext>
            </a:extLst>
          </p:cNvPr>
          <p:cNvPicPr preferRelativeResize="0"/>
          <p:nvPr/>
        </p:nvPicPr>
        <p:blipFill>
          <a:blip r:embed="rId3">
            <a:alphaModFix/>
          </a:blip>
          <a:stretch>
            <a:fillRect/>
          </a:stretch>
        </p:blipFill>
        <p:spPr>
          <a:xfrm>
            <a:off x="302620" y="1283418"/>
            <a:ext cx="3032885" cy="2209800"/>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w="114300" prst="artDeco"/>
            <a:bevelB w="114300" prst="artDeco"/>
          </a:sp3d>
        </p:spPr>
      </p:pic>
      <p:sp>
        <p:nvSpPr>
          <p:cNvPr id="3" name="Rectangle 2">
            <a:extLst>
              <a:ext uri="{FF2B5EF4-FFF2-40B4-BE49-F238E27FC236}">
                <a16:creationId xmlns:a16="http://schemas.microsoft.com/office/drawing/2014/main" id="{989E4F98-83C1-434A-9AE2-09D862141A05}"/>
              </a:ext>
            </a:extLst>
          </p:cNvPr>
          <p:cNvSpPr/>
          <p:nvPr/>
        </p:nvSpPr>
        <p:spPr>
          <a:xfrm>
            <a:off x="3551237" y="1219200"/>
            <a:ext cx="4495800" cy="5355312"/>
          </a:xfrm>
          <a:prstGeom prst="rect">
            <a:avLst/>
          </a:prstGeom>
        </p:spPr>
        <p:txBody>
          <a:bodyPr wrap="square">
            <a:spAutoFit/>
          </a:bodyPr>
          <a:lstStyle/>
          <a:p>
            <a:r>
              <a:rPr lang="en-IN" sz="1400" b="1" dirty="0">
                <a:solidFill>
                  <a:srgbClr val="222222"/>
                </a:solidFill>
                <a:latin typeface="Century Gothic" panose="020B0502020202020204" pitchFamily="34" charset="0"/>
              </a:rPr>
              <a:t>(The Pioneer 19th November 2002) </a:t>
            </a:r>
            <a:br>
              <a:rPr lang="en-IN" sz="1400" b="1" dirty="0">
                <a:solidFill>
                  <a:srgbClr val="222222"/>
                </a:solidFill>
                <a:latin typeface="Century Gothic" panose="020B0502020202020204" pitchFamily="34" charset="0"/>
              </a:rPr>
            </a:br>
            <a:r>
              <a:rPr lang="en-IN" sz="1400" b="1" u="sng" dirty="0">
                <a:solidFill>
                  <a:srgbClr val="222222"/>
                </a:solidFill>
                <a:latin typeface="Century Gothic" panose="020B0502020202020204" pitchFamily="34" charset="0"/>
              </a:rPr>
              <a:t>Dalits: </a:t>
            </a:r>
            <a:r>
              <a:rPr lang="en-IN" sz="1400" b="1" u="sng" dirty="0" err="1">
                <a:solidFill>
                  <a:srgbClr val="222222"/>
                </a:solidFill>
                <a:latin typeface="Century Gothic" panose="020B0502020202020204" pitchFamily="34" charset="0"/>
              </a:rPr>
              <a:t>Kanchi</a:t>
            </a:r>
            <a:r>
              <a:rPr lang="en-IN" sz="1400" b="1" u="sng" dirty="0">
                <a:solidFill>
                  <a:srgbClr val="222222"/>
                </a:solidFill>
                <a:latin typeface="Century Gothic" panose="020B0502020202020204" pitchFamily="34" charset="0"/>
              </a:rPr>
              <a:t> leads the way </a:t>
            </a:r>
            <a:br>
              <a:rPr lang="en-IN" sz="1400" b="1" u="sng" dirty="0">
                <a:solidFill>
                  <a:srgbClr val="222222"/>
                </a:solidFill>
                <a:latin typeface="Century Gothic" panose="020B0502020202020204" pitchFamily="34" charset="0"/>
              </a:rPr>
            </a:br>
            <a:r>
              <a:rPr lang="en-IN" sz="1400" b="1" u="sng" dirty="0">
                <a:solidFill>
                  <a:srgbClr val="222222"/>
                </a:solidFill>
                <a:latin typeface="Century Gothic" panose="020B0502020202020204" pitchFamily="34" charset="0"/>
              </a:rPr>
              <a:t>By Sandhya Jain </a:t>
            </a:r>
            <a:br>
              <a:rPr lang="en-IN" sz="1400" b="1" u="sng" dirty="0">
                <a:solidFill>
                  <a:srgbClr val="222222"/>
                </a:solidFill>
                <a:latin typeface="Century Gothic" panose="020B0502020202020204" pitchFamily="34" charset="0"/>
              </a:rPr>
            </a:br>
            <a:br>
              <a:rPr lang="en-IN" sz="1400" b="1" dirty="0">
                <a:solidFill>
                  <a:srgbClr val="222222"/>
                </a:solidFill>
                <a:latin typeface="Century Gothic" panose="020B0502020202020204" pitchFamily="34" charset="0"/>
              </a:rPr>
            </a:br>
            <a:r>
              <a:rPr lang="en-IN" sz="1400" b="1" dirty="0">
                <a:solidFill>
                  <a:srgbClr val="222222"/>
                </a:solidFill>
                <a:latin typeface="Century Gothic" panose="020B0502020202020204" pitchFamily="34" charset="0"/>
              </a:rPr>
              <a:t>The Shankaracharya of </a:t>
            </a:r>
            <a:r>
              <a:rPr lang="en-IN" sz="1400" b="1" dirty="0" err="1">
                <a:solidFill>
                  <a:srgbClr val="222222"/>
                </a:solidFill>
                <a:latin typeface="Century Gothic" panose="020B0502020202020204" pitchFamily="34" charset="0"/>
              </a:rPr>
              <a:t>Kanchi</a:t>
            </a:r>
            <a:r>
              <a:rPr lang="en-IN" sz="1400" b="1" dirty="0">
                <a:solidFill>
                  <a:srgbClr val="222222"/>
                </a:solidFill>
                <a:latin typeface="Century Gothic" panose="020B0502020202020204" pitchFamily="34" charset="0"/>
              </a:rPr>
              <a:t>, Swami </a:t>
            </a:r>
            <a:r>
              <a:rPr lang="en-IN" sz="1400" b="1" dirty="0" err="1">
                <a:solidFill>
                  <a:srgbClr val="222222"/>
                </a:solidFill>
                <a:latin typeface="Century Gothic" panose="020B0502020202020204" pitchFamily="34" charset="0"/>
              </a:rPr>
              <a:t>Jayendra</a:t>
            </a:r>
            <a:r>
              <a:rPr lang="en-IN" sz="1400" b="1" dirty="0">
                <a:solidFill>
                  <a:srgbClr val="222222"/>
                </a:solidFill>
                <a:latin typeface="Century Gothic" panose="020B0502020202020204" pitchFamily="34" charset="0"/>
              </a:rPr>
              <a:t> </a:t>
            </a:r>
            <a:r>
              <a:rPr lang="en-IN" sz="1400" b="1" dirty="0" err="1">
                <a:solidFill>
                  <a:srgbClr val="222222"/>
                </a:solidFill>
                <a:latin typeface="Century Gothic" panose="020B0502020202020204" pitchFamily="34" charset="0"/>
              </a:rPr>
              <a:t>Saraswati</a:t>
            </a:r>
            <a:r>
              <a:rPr lang="en-IN" sz="1400" b="1" dirty="0">
                <a:solidFill>
                  <a:srgbClr val="222222"/>
                </a:solidFill>
                <a:latin typeface="Century Gothic" panose="020B0502020202020204" pitchFamily="34" charset="0"/>
              </a:rPr>
              <a:t>, broke a critical stalemate in the current controversy over the merits of the Tamil Nadu ban on conversions by force, fraud or inducement, by offering worship at a Dalit-run temple in Madurai (The Hindu, </a:t>
            </a:r>
            <a:br>
              <a:rPr lang="en-IN" sz="1400" b="1" dirty="0">
                <a:solidFill>
                  <a:srgbClr val="222222"/>
                </a:solidFill>
                <a:latin typeface="Century Gothic" panose="020B0502020202020204" pitchFamily="34" charset="0"/>
              </a:rPr>
            </a:br>
            <a:r>
              <a:rPr lang="en-IN" sz="1400" b="1" dirty="0">
                <a:solidFill>
                  <a:srgbClr val="222222"/>
                </a:solidFill>
                <a:latin typeface="Century Gothic" panose="020B0502020202020204" pitchFamily="34" charset="0"/>
              </a:rPr>
              <a:t>12 Nov. 2002). The </a:t>
            </a:r>
            <a:r>
              <a:rPr lang="en-IN" sz="1400" b="1" dirty="0" err="1">
                <a:solidFill>
                  <a:srgbClr val="222222"/>
                </a:solidFill>
                <a:latin typeface="Century Gothic" panose="020B0502020202020204" pitchFamily="34" charset="0"/>
              </a:rPr>
              <a:t>Veerakali</a:t>
            </a:r>
            <a:r>
              <a:rPr lang="en-IN" sz="1400" b="1" dirty="0">
                <a:solidFill>
                  <a:srgbClr val="222222"/>
                </a:solidFill>
                <a:latin typeface="Century Gothic" panose="020B0502020202020204" pitchFamily="34" charset="0"/>
              </a:rPr>
              <a:t> Amman temple, which serves the religious needs of eighteen villages and has a Dalit priest, lies in the </a:t>
            </a:r>
            <a:r>
              <a:rPr lang="en-IN" sz="1400" b="1" dirty="0" err="1">
                <a:solidFill>
                  <a:srgbClr val="222222"/>
                </a:solidFill>
                <a:latin typeface="Century Gothic" panose="020B0502020202020204" pitchFamily="34" charset="0"/>
              </a:rPr>
              <a:t>Melur</a:t>
            </a:r>
            <a:r>
              <a:rPr lang="en-IN" sz="1400" b="1" dirty="0">
                <a:solidFill>
                  <a:srgbClr val="222222"/>
                </a:solidFill>
                <a:latin typeface="Century Gothic" panose="020B0502020202020204" pitchFamily="34" charset="0"/>
              </a:rPr>
              <a:t> region where 250 Hindus were converted </a:t>
            </a:r>
            <a:r>
              <a:rPr lang="en-IN" sz="1400" b="1" dirty="0" err="1">
                <a:solidFill>
                  <a:srgbClr val="222222"/>
                </a:solidFill>
                <a:latin typeface="Century Gothic" panose="020B0502020202020204" pitchFamily="34" charset="0"/>
              </a:rPr>
              <a:t>en</a:t>
            </a:r>
            <a:r>
              <a:rPr lang="en-IN" sz="1400" b="1" dirty="0">
                <a:solidFill>
                  <a:srgbClr val="222222"/>
                </a:solidFill>
                <a:latin typeface="Century Gothic" panose="020B0502020202020204" pitchFamily="34" charset="0"/>
              </a:rPr>
              <a:t> masse by a Canadian priest of the Seventh Day Adventists on 25 August 2002. Previously, about fifteen hundred Hindus were converted in the neighbouring areas in January 2001. By giving the villagers an unexpected darshan, the Shankaracharya gracefully shattered several myths and assumptions about inequality and divisiveness in Hindu society. </a:t>
            </a:r>
            <a:br>
              <a:rPr lang="en-IN" sz="1400" b="1" dirty="0">
                <a:solidFill>
                  <a:srgbClr val="222222"/>
                </a:solidFill>
                <a:latin typeface="Century Gothic" panose="020B0502020202020204" pitchFamily="34" charset="0"/>
              </a:rPr>
            </a:br>
            <a:endParaRPr lang="en-IN" sz="1400" b="1" dirty="0">
              <a:solidFill>
                <a:srgbClr val="222222"/>
              </a:solidFill>
              <a:latin typeface="Century Gothic" panose="020B0502020202020204" pitchFamily="34" charset="0"/>
            </a:endParaRPr>
          </a:p>
          <a:p>
            <a:r>
              <a:rPr lang="en-IN" sz="1000" b="1" dirty="0">
                <a:solidFill>
                  <a:srgbClr val="222222"/>
                </a:solidFill>
                <a:latin typeface="Century Gothic" panose="020B0502020202020204" pitchFamily="34" charset="0"/>
              </a:rPr>
              <a:t>Source - </a:t>
            </a:r>
            <a:r>
              <a:rPr lang="en-IN" sz="1000" b="1" dirty="0">
                <a:solidFill>
                  <a:srgbClr val="222222"/>
                </a:solidFill>
                <a:latin typeface="Century Gothic" panose="020B0502020202020204" pitchFamily="34" charset="0"/>
                <a:hlinkClick r:id="rId4"/>
              </a:rPr>
              <a:t>http://www.sandhyajainarchive.org/2002/11/19/dalits-kanchi-leads-the-way/</a:t>
            </a:r>
            <a:r>
              <a:rPr lang="en-IN" sz="1000" b="1" dirty="0">
                <a:solidFill>
                  <a:srgbClr val="222222"/>
                </a:solidFill>
                <a:latin typeface="Century Gothic" panose="020B0502020202020204" pitchFamily="34" charset="0"/>
              </a:rPr>
              <a:t> </a:t>
            </a:r>
          </a:p>
        </p:txBody>
      </p:sp>
    </p:spTree>
    <p:extLst>
      <p:ext uri="{BB962C8B-B14F-4D97-AF65-F5344CB8AC3E}">
        <p14:creationId xmlns:p14="http://schemas.microsoft.com/office/powerpoint/2010/main" val="1189887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C6E614A-9A13-428F-B220-78FF13AB2051}"/>
              </a:ext>
            </a:extLst>
          </p:cNvPr>
          <p:cNvSpPr/>
          <p:nvPr/>
        </p:nvSpPr>
        <p:spPr>
          <a:xfrm>
            <a:off x="205896" y="6071100"/>
            <a:ext cx="635731" cy="6357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dirty="0"/>
          </a:p>
        </p:txBody>
      </p:sp>
      <p:sp>
        <p:nvSpPr>
          <p:cNvPr id="11" name="TextBox 10">
            <a:extLst>
              <a:ext uri="{FF2B5EF4-FFF2-40B4-BE49-F238E27FC236}">
                <a16:creationId xmlns:a16="http://schemas.microsoft.com/office/drawing/2014/main" id="{7EFBCF3E-9AE6-4B65-8F04-ABF11813EB2F}"/>
              </a:ext>
            </a:extLst>
          </p:cNvPr>
          <p:cNvSpPr txBox="1"/>
          <p:nvPr/>
        </p:nvSpPr>
        <p:spPr>
          <a:xfrm>
            <a:off x="316640" y="6071100"/>
            <a:ext cx="414244" cy="589264"/>
          </a:xfrm>
          <a:prstGeom prst="rect">
            <a:avLst/>
          </a:prstGeom>
          <a:noFill/>
        </p:spPr>
        <p:txBody>
          <a:bodyPr wrap="square" rtlCol="0">
            <a:spAutoFit/>
          </a:bodyPr>
          <a:lstStyle/>
          <a:p>
            <a:r>
              <a:rPr lang="en-US" sz="3229" dirty="0">
                <a:solidFill>
                  <a:schemeClr val="bg1"/>
                </a:solidFill>
                <a:latin typeface="Arial" panose="020B0604020202020204" pitchFamily="34" charset="0"/>
                <a:cs typeface="Arial" panose="020B0604020202020204" pitchFamily="34" charset="0"/>
              </a:rPr>
              <a:t>3</a:t>
            </a:r>
          </a:p>
        </p:txBody>
      </p:sp>
      <p:pic>
        <p:nvPicPr>
          <p:cNvPr id="4" name="Shape 82">
            <a:extLst>
              <a:ext uri="{FF2B5EF4-FFF2-40B4-BE49-F238E27FC236}">
                <a16:creationId xmlns:a16="http://schemas.microsoft.com/office/drawing/2014/main" id="{4227D686-8D05-4BC6-8C81-77F67E846774}"/>
              </a:ext>
            </a:extLst>
          </p:cNvPr>
          <p:cNvPicPr preferRelativeResize="0"/>
          <p:nvPr/>
        </p:nvPicPr>
        <p:blipFill>
          <a:blip r:embed="rId2">
            <a:alphaModFix/>
          </a:blip>
          <a:stretch>
            <a:fillRect/>
          </a:stretch>
        </p:blipFill>
        <p:spPr>
          <a:xfrm>
            <a:off x="427037" y="1524000"/>
            <a:ext cx="4143819" cy="3350071"/>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w="114300" prst="artDeco"/>
            <a:bevelB w="114300" prst="artDeco"/>
          </a:sp3d>
        </p:spPr>
      </p:pic>
      <p:sp>
        <p:nvSpPr>
          <p:cNvPr id="2" name="Rectangle 1">
            <a:extLst>
              <a:ext uri="{FF2B5EF4-FFF2-40B4-BE49-F238E27FC236}">
                <a16:creationId xmlns:a16="http://schemas.microsoft.com/office/drawing/2014/main" id="{9800D9C1-AC3D-472A-9F99-6CFF17FA108C}"/>
              </a:ext>
            </a:extLst>
          </p:cNvPr>
          <p:cNvSpPr/>
          <p:nvPr/>
        </p:nvSpPr>
        <p:spPr>
          <a:xfrm>
            <a:off x="4922837" y="914400"/>
            <a:ext cx="3124200" cy="4708981"/>
          </a:xfrm>
          <a:prstGeom prst="rect">
            <a:avLst/>
          </a:prstGeom>
        </p:spPr>
        <p:txBody>
          <a:bodyPr wrap="square">
            <a:spAutoFit/>
          </a:bodyPr>
          <a:lstStyle/>
          <a:p>
            <a:pPr lvl="0"/>
            <a:r>
              <a:rPr lang="en-GB" sz="2500" b="1" dirty="0" err="1">
                <a:latin typeface="Century Gothic" panose="020B0502020202020204" pitchFamily="34" charset="0"/>
              </a:rPr>
              <a:t>Kanchi</a:t>
            </a:r>
            <a:r>
              <a:rPr lang="en-GB" sz="2500" b="1" dirty="0">
                <a:latin typeface="Century Gothic" panose="020B0502020202020204" pitchFamily="34" charset="0"/>
              </a:rPr>
              <a:t> Mutt has organized medical assistance to the residents of this neighbourhood</a:t>
            </a:r>
          </a:p>
          <a:p>
            <a:pPr lvl="0"/>
            <a:endParaRPr lang="en-GB" sz="2500" b="1" dirty="0">
              <a:latin typeface="Century Gothic" panose="020B0502020202020204" pitchFamily="34" charset="0"/>
            </a:endParaRPr>
          </a:p>
          <a:p>
            <a:r>
              <a:rPr lang="en-GB" sz="2500" b="1" dirty="0">
                <a:latin typeface="Century Gothic" panose="020B0502020202020204" pitchFamily="34" charset="0"/>
              </a:rPr>
              <a:t>Visit to Dalit run </a:t>
            </a:r>
            <a:r>
              <a:rPr lang="en-GB" sz="2500" b="1" dirty="0" err="1">
                <a:latin typeface="Century Gothic" panose="020B0502020202020204" pitchFamily="34" charset="0"/>
              </a:rPr>
              <a:t>Muthappaswamy</a:t>
            </a:r>
            <a:r>
              <a:rPr lang="en-GB" sz="2500" b="1" dirty="0">
                <a:latin typeface="Century Gothic" panose="020B0502020202020204" pitchFamily="34" charset="0"/>
              </a:rPr>
              <a:t> </a:t>
            </a:r>
            <a:r>
              <a:rPr lang="en-GB" sz="2500" b="1" dirty="0" err="1">
                <a:latin typeface="Century Gothic" panose="020B0502020202020204" pitchFamily="34" charset="0"/>
              </a:rPr>
              <a:t>Karungaliamman</a:t>
            </a:r>
            <a:r>
              <a:rPr lang="en-GB" sz="2500" b="1" dirty="0">
                <a:latin typeface="Century Gothic" panose="020B0502020202020204" pitchFamily="34" charset="0"/>
              </a:rPr>
              <a:t> temple, </a:t>
            </a:r>
            <a:r>
              <a:rPr lang="en-GB" sz="2500" b="1" dirty="0" err="1">
                <a:latin typeface="Century Gothic" panose="020B0502020202020204" pitchFamily="34" charset="0"/>
              </a:rPr>
              <a:t>Annai</a:t>
            </a:r>
            <a:r>
              <a:rPr lang="en-GB" sz="2500" b="1" dirty="0">
                <a:latin typeface="Century Gothic" panose="020B0502020202020204" pitchFamily="34" charset="0"/>
              </a:rPr>
              <a:t> Sathya Nagar at </a:t>
            </a:r>
            <a:r>
              <a:rPr lang="en-GB" sz="2500" b="1" dirty="0" err="1">
                <a:latin typeface="Century Gothic" panose="020B0502020202020204" pitchFamily="34" charset="0"/>
              </a:rPr>
              <a:t>Vyasarpadi</a:t>
            </a:r>
            <a:endParaRPr lang="en-GB" sz="2500" b="1" dirty="0">
              <a:latin typeface="Century Gothic" panose="020B0502020202020204" pitchFamily="34" charset="0"/>
            </a:endParaRPr>
          </a:p>
        </p:txBody>
      </p:sp>
    </p:spTree>
    <p:extLst>
      <p:ext uri="{BB962C8B-B14F-4D97-AF65-F5344CB8AC3E}">
        <p14:creationId xmlns:p14="http://schemas.microsoft.com/office/powerpoint/2010/main" val="3496784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C6E614A-9A13-428F-B220-78FF13AB2051}"/>
              </a:ext>
            </a:extLst>
          </p:cNvPr>
          <p:cNvSpPr/>
          <p:nvPr/>
        </p:nvSpPr>
        <p:spPr>
          <a:xfrm>
            <a:off x="205896" y="6071100"/>
            <a:ext cx="635731" cy="6357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dirty="0"/>
          </a:p>
        </p:txBody>
      </p:sp>
      <p:sp>
        <p:nvSpPr>
          <p:cNvPr id="11" name="TextBox 10">
            <a:extLst>
              <a:ext uri="{FF2B5EF4-FFF2-40B4-BE49-F238E27FC236}">
                <a16:creationId xmlns:a16="http://schemas.microsoft.com/office/drawing/2014/main" id="{7EFBCF3E-9AE6-4B65-8F04-ABF11813EB2F}"/>
              </a:ext>
            </a:extLst>
          </p:cNvPr>
          <p:cNvSpPr txBox="1"/>
          <p:nvPr/>
        </p:nvSpPr>
        <p:spPr>
          <a:xfrm>
            <a:off x="316640" y="6071100"/>
            <a:ext cx="414244" cy="589264"/>
          </a:xfrm>
          <a:prstGeom prst="rect">
            <a:avLst/>
          </a:prstGeom>
          <a:noFill/>
        </p:spPr>
        <p:txBody>
          <a:bodyPr wrap="square" rtlCol="0">
            <a:spAutoFit/>
          </a:bodyPr>
          <a:lstStyle/>
          <a:p>
            <a:r>
              <a:rPr lang="en-US" sz="3229" dirty="0">
                <a:solidFill>
                  <a:schemeClr val="bg1"/>
                </a:solidFill>
                <a:latin typeface="Arial" panose="020B0604020202020204" pitchFamily="34" charset="0"/>
                <a:cs typeface="Arial" panose="020B0604020202020204" pitchFamily="34" charset="0"/>
              </a:rPr>
              <a:t>4</a:t>
            </a:r>
          </a:p>
        </p:txBody>
      </p:sp>
      <p:pic>
        <p:nvPicPr>
          <p:cNvPr id="4" name="Shape 98">
            <a:extLst>
              <a:ext uri="{FF2B5EF4-FFF2-40B4-BE49-F238E27FC236}">
                <a16:creationId xmlns:a16="http://schemas.microsoft.com/office/drawing/2014/main" id="{3B93144C-55AA-42E2-A131-0894DCB93519}"/>
              </a:ext>
            </a:extLst>
          </p:cNvPr>
          <p:cNvPicPr preferRelativeResize="0"/>
          <p:nvPr/>
        </p:nvPicPr>
        <p:blipFill>
          <a:blip r:embed="rId2">
            <a:alphaModFix/>
          </a:blip>
          <a:stretch>
            <a:fillRect/>
          </a:stretch>
        </p:blipFill>
        <p:spPr>
          <a:xfrm>
            <a:off x="316640" y="1447800"/>
            <a:ext cx="4568397" cy="3397084"/>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w="114300" prst="artDeco"/>
            <a:bevelB w="114300" prst="artDeco"/>
          </a:sp3d>
        </p:spPr>
      </p:pic>
      <p:sp>
        <p:nvSpPr>
          <p:cNvPr id="2" name="Rectangle 1">
            <a:extLst>
              <a:ext uri="{FF2B5EF4-FFF2-40B4-BE49-F238E27FC236}">
                <a16:creationId xmlns:a16="http://schemas.microsoft.com/office/drawing/2014/main" id="{D7F7EB73-FB1C-4B1F-9E5F-56AF7BC7F617}"/>
              </a:ext>
            </a:extLst>
          </p:cNvPr>
          <p:cNvSpPr/>
          <p:nvPr/>
        </p:nvSpPr>
        <p:spPr>
          <a:xfrm>
            <a:off x="5075237" y="2138374"/>
            <a:ext cx="3124200" cy="2015936"/>
          </a:xfrm>
          <a:prstGeom prst="rect">
            <a:avLst/>
          </a:prstGeom>
        </p:spPr>
        <p:txBody>
          <a:bodyPr wrap="square">
            <a:spAutoFit/>
          </a:bodyPr>
          <a:lstStyle/>
          <a:p>
            <a:pPr lvl="0">
              <a:spcBef>
                <a:spcPts val="0"/>
              </a:spcBef>
              <a:buNone/>
            </a:pPr>
            <a:r>
              <a:rPr lang="en-GB" sz="2500" b="1" dirty="0">
                <a:latin typeface="Century Gothic" panose="020B0502020202020204" pitchFamily="34" charset="0"/>
              </a:rPr>
              <a:t>Music composer </a:t>
            </a:r>
            <a:r>
              <a:rPr lang="en-GB" sz="2500" b="1" dirty="0" err="1">
                <a:latin typeface="Century Gothic" panose="020B0502020202020204" pitchFamily="34" charset="0"/>
              </a:rPr>
              <a:t>Ilayaraja</a:t>
            </a:r>
            <a:r>
              <a:rPr lang="en-GB" sz="2500" b="1" dirty="0">
                <a:latin typeface="Century Gothic" panose="020B0502020202020204" pitchFamily="34" charset="0"/>
              </a:rPr>
              <a:t>, of Dalit Christian heritage, performing for the Shankaracharya</a:t>
            </a:r>
          </a:p>
        </p:txBody>
      </p:sp>
    </p:spTree>
    <p:extLst>
      <p:ext uri="{BB962C8B-B14F-4D97-AF65-F5344CB8AC3E}">
        <p14:creationId xmlns:p14="http://schemas.microsoft.com/office/powerpoint/2010/main" val="4178824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D1196D-DEF0-4593-9ED5-5E2D2D7CE6A7}"/>
              </a:ext>
            </a:extLst>
          </p:cNvPr>
          <p:cNvSpPr/>
          <p:nvPr/>
        </p:nvSpPr>
        <p:spPr>
          <a:xfrm>
            <a:off x="4527550" y="1681031"/>
            <a:ext cx="3581400" cy="2590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F55EDE1-39AE-4C49-87D6-7E34CC5BF4ED}"/>
              </a:ext>
            </a:extLst>
          </p:cNvPr>
          <p:cNvSpPr/>
          <p:nvPr/>
        </p:nvSpPr>
        <p:spPr>
          <a:xfrm>
            <a:off x="274637" y="1676400"/>
            <a:ext cx="4114800" cy="2819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C6E614A-9A13-428F-B220-78FF13AB2051}"/>
              </a:ext>
            </a:extLst>
          </p:cNvPr>
          <p:cNvSpPr/>
          <p:nvPr/>
        </p:nvSpPr>
        <p:spPr>
          <a:xfrm>
            <a:off x="205896" y="6071100"/>
            <a:ext cx="635731" cy="6357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dirty="0"/>
          </a:p>
        </p:txBody>
      </p:sp>
      <p:sp>
        <p:nvSpPr>
          <p:cNvPr id="11" name="TextBox 10">
            <a:extLst>
              <a:ext uri="{FF2B5EF4-FFF2-40B4-BE49-F238E27FC236}">
                <a16:creationId xmlns:a16="http://schemas.microsoft.com/office/drawing/2014/main" id="{7EFBCF3E-9AE6-4B65-8F04-ABF11813EB2F}"/>
              </a:ext>
            </a:extLst>
          </p:cNvPr>
          <p:cNvSpPr txBox="1"/>
          <p:nvPr/>
        </p:nvSpPr>
        <p:spPr>
          <a:xfrm>
            <a:off x="316640" y="6071100"/>
            <a:ext cx="414244" cy="587280"/>
          </a:xfrm>
          <a:prstGeom prst="rect">
            <a:avLst/>
          </a:prstGeom>
          <a:noFill/>
        </p:spPr>
        <p:txBody>
          <a:bodyPr wrap="square" rtlCol="0">
            <a:spAutoFit/>
          </a:bodyPr>
          <a:lstStyle/>
          <a:p>
            <a:r>
              <a:rPr lang="en-US" sz="3229" dirty="0">
                <a:solidFill>
                  <a:schemeClr val="bg1"/>
                </a:solidFill>
                <a:latin typeface="Arial" panose="020B0604020202020204" pitchFamily="34" charset="0"/>
                <a:cs typeface="Arial" panose="020B0604020202020204" pitchFamily="34" charset="0"/>
              </a:rPr>
              <a:t>5</a:t>
            </a:r>
          </a:p>
        </p:txBody>
      </p:sp>
      <p:sp>
        <p:nvSpPr>
          <p:cNvPr id="4" name="Shape 60">
            <a:extLst>
              <a:ext uri="{FF2B5EF4-FFF2-40B4-BE49-F238E27FC236}">
                <a16:creationId xmlns:a16="http://schemas.microsoft.com/office/drawing/2014/main" id="{1F7C0BBF-A480-4025-86DF-99A6328A9346}"/>
              </a:ext>
            </a:extLst>
          </p:cNvPr>
          <p:cNvSpPr txBox="1">
            <a:spLocks/>
          </p:cNvSpPr>
          <p:nvPr/>
        </p:nvSpPr>
        <p:spPr>
          <a:xfrm>
            <a:off x="0" y="381000"/>
            <a:ext cx="8321675" cy="685800"/>
          </a:xfrm>
          <a:prstGeom prst="rect">
            <a:avLst/>
          </a:prstGeom>
        </p:spPr>
        <p:txBody>
          <a:bodyPr lIns="91425" tIns="91425" rIns="91425" bIns="91425" anchor="t" anchorCtr="0">
            <a:noAutofit/>
          </a:bodyPr>
          <a:lstStyle>
            <a:lvl1pPr algn="l" defTabSz="832195" rtl="0" eaLnBrk="1" latinLnBrk="0" hangingPunct="1">
              <a:lnSpc>
                <a:spcPct val="90000"/>
              </a:lnSpc>
              <a:spcBef>
                <a:spcPct val="0"/>
              </a:spcBef>
              <a:buNone/>
              <a:defRPr sz="4004" kern="1200">
                <a:solidFill>
                  <a:schemeClr val="tx1"/>
                </a:solidFill>
                <a:latin typeface="+mj-lt"/>
                <a:ea typeface="+mj-ea"/>
                <a:cs typeface="+mj-cs"/>
              </a:defRPr>
            </a:lvl1pPr>
          </a:lstStyle>
          <a:p>
            <a:pPr algn="ctr">
              <a:spcBef>
                <a:spcPts val="0"/>
              </a:spcBef>
            </a:pPr>
            <a:r>
              <a:rPr lang="en-GB" sz="3400" b="1" cap="small" dirty="0">
                <a:effectLst>
                  <a:outerShdw blurRad="38100" dist="38100" dir="2700000" algn="tl">
                    <a:srgbClr val="000000">
                      <a:alpha val="43137"/>
                    </a:srgbClr>
                  </a:outerShdw>
                </a:effectLst>
                <a:latin typeface="Century Gothic" panose="020B0502020202020204" pitchFamily="34" charset="0"/>
              </a:rPr>
              <a:t>Persecution of </a:t>
            </a:r>
            <a:r>
              <a:rPr lang="en-GB" sz="3400" b="1" cap="small" dirty="0" err="1">
                <a:effectLst>
                  <a:outerShdw blurRad="38100" dist="38100" dir="2700000" algn="tl">
                    <a:srgbClr val="000000">
                      <a:alpha val="43137"/>
                    </a:srgbClr>
                  </a:outerShdw>
                </a:effectLst>
                <a:latin typeface="Century Gothic" panose="020B0502020202020204" pitchFamily="34" charset="0"/>
              </a:rPr>
              <a:t>Kanchi</a:t>
            </a:r>
            <a:r>
              <a:rPr lang="en-GB" sz="3400" b="1" cap="small" dirty="0">
                <a:effectLst>
                  <a:outerShdw blurRad="38100" dist="38100" dir="2700000" algn="tl">
                    <a:srgbClr val="000000">
                      <a:alpha val="43137"/>
                    </a:srgbClr>
                  </a:outerShdw>
                </a:effectLst>
                <a:latin typeface="Century Gothic" panose="020B0502020202020204" pitchFamily="34" charset="0"/>
              </a:rPr>
              <a:t> Shankaracharya</a:t>
            </a:r>
          </a:p>
        </p:txBody>
      </p:sp>
      <p:sp>
        <p:nvSpPr>
          <p:cNvPr id="2" name="Rectangle 1">
            <a:extLst>
              <a:ext uri="{FF2B5EF4-FFF2-40B4-BE49-F238E27FC236}">
                <a16:creationId xmlns:a16="http://schemas.microsoft.com/office/drawing/2014/main" id="{49F4832A-D024-44F7-87A0-20A8B0B76798}"/>
              </a:ext>
            </a:extLst>
          </p:cNvPr>
          <p:cNvSpPr/>
          <p:nvPr/>
        </p:nvSpPr>
        <p:spPr>
          <a:xfrm>
            <a:off x="274637" y="1676400"/>
            <a:ext cx="4159250" cy="2800767"/>
          </a:xfrm>
          <a:prstGeom prst="rect">
            <a:avLst/>
          </a:prstGeom>
        </p:spPr>
        <p:txBody>
          <a:bodyPr>
            <a:spAutoFit/>
          </a:bodyPr>
          <a:lstStyle/>
          <a:p>
            <a:pPr fontAlgn="base"/>
            <a:r>
              <a:rPr lang="en-IN" b="1" cap="all" dirty="0">
                <a:solidFill>
                  <a:srgbClr val="014B68"/>
                </a:solidFill>
                <a:latin typeface="inherit"/>
                <a:hlinkClick r:id="rId2"/>
              </a:rPr>
              <a:t>13 DECEMBER 2004</a:t>
            </a:r>
            <a:r>
              <a:rPr lang="en-IN" b="1" cap="all" dirty="0">
                <a:solidFill>
                  <a:srgbClr val="014B68"/>
                </a:solidFill>
                <a:latin typeface="inherit"/>
                <a:hlinkClick r:id="rId3"/>
              </a:rPr>
              <a:t> | NATIONAL</a:t>
            </a:r>
            <a:r>
              <a:rPr lang="en-IN" b="1" cap="all" dirty="0">
                <a:solidFill>
                  <a:srgbClr val="014B68"/>
                </a:solidFill>
                <a:latin typeface="inherit"/>
              </a:rPr>
              <a:t> |</a:t>
            </a:r>
            <a:r>
              <a:rPr lang="en-IN" cap="all" dirty="0">
                <a:solidFill>
                  <a:srgbClr val="014B68"/>
                </a:solidFill>
                <a:latin typeface="inherit"/>
              </a:rPr>
              <a:t>SHANKARACHARYA</a:t>
            </a:r>
            <a:endParaRPr lang="en-IN" dirty="0">
              <a:solidFill>
                <a:srgbClr val="014B68"/>
              </a:solidFill>
              <a:latin typeface="Open Sans"/>
            </a:endParaRPr>
          </a:p>
          <a:p>
            <a:pPr fontAlgn="base"/>
            <a:r>
              <a:rPr lang="en-IN" sz="3200" dirty="0">
                <a:solidFill>
                  <a:srgbClr val="014B68"/>
                </a:solidFill>
                <a:latin typeface="PT Serif"/>
              </a:rPr>
              <a:t>How The Gods Fall</a:t>
            </a:r>
          </a:p>
          <a:p>
            <a:pPr fontAlgn="base"/>
            <a:r>
              <a:rPr lang="en-IN" dirty="0">
                <a:solidFill>
                  <a:srgbClr val="58585B"/>
                </a:solidFill>
                <a:latin typeface="PT Serif"/>
              </a:rPr>
              <a:t>Cold-blooded murders, allegations of child abuse, sexual harassment. The killing of </a:t>
            </a:r>
            <a:r>
              <a:rPr lang="en-IN" dirty="0" err="1">
                <a:solidFill>
                  <a:srgbClr val="58585B"/>
                </a:solidFill>
                <a:latin typeface="PT Serif"/>
              </a:rPr>
              <a:t>Sankararaman</a:t>
            </a:r>
            <a:r>
              <a:rPr lang="en-IN" dirty="0">
                <a:solidFill>
                  <a:srgbClr val="58585B"/>
                </a:solidFill>
                <a:latin typeface="PT Serif"/>
              </a:rPr>
              <a:t> is one, the closets of the </a:t>
            </a:r>
            <a:r>
              <a:rPr lang="en-IN" dirty="0" err="1">
                <a:solidFill>
                  <a:srgbClr val="58585B"/>
                </a:solidFill>
                <a:latin typeface="PT Serif"/>
              </a:rPr>
              <a:t>Kanchi</a:t>
            </a:r>
            <a:r>
              <a:rPr lang="en-IN" dirty="0">
                <a:solidFill>
                  <a:srgbClr val="58585B"/>
                </a:solidFill>
                <a:latin typeface="PT Serif"/>
              </a:rPr>
              <a:t> math seem to be full of gory stuff.</a:t>
            </a:r>
            <a:r>
              <a:rPr lang="en-IN" dirty="0">
                <a:latin typeface="inherit"/>
                <a:hlinkClick r:id="rId4"/>
              </a:rPr>
              <a:t> Updates</a:t>
            </a:r>
            <a:endParaRPr lang="en-IN" dirty="0">
              <a:solidFill>
                <a:srgbClr val="58585B"/>
              </a:solidFill>
              <a:latin typeface="PT Serif"/>
            </a:endParaRPr>
          </a:p>
          <a:p>
            <a:pPr fontAlgn="base"/>
            <a:r>
              <a:rPr lang="en-IN" b="1" cap="all" dirty="0">
                <a:solidFill>
                  <a:srgbClr val="014B68"/>
                </a:solidFill>
                <a:latin typeface="inherit"/>
                <a:hlinkClick r:id="rId5"/>
              </a:rPr>
              <a:t>S. ANAND</a:t>
            </a:r>
            <a:endParaRPr lang="en-IN" b="1" cap="all" dirty="0">
              <a:solidFill>
                <a:srgbClr val="014B68"/>
              </a:solidFill>
              <a:latin typeface="Open Sans"/>
            </a:endParaRPr>
          </a:p>
        </p:txBody>
      </p:sp>
      <p:sp>
        <p:nvSpPr>
          <p:cNvPr id="6" name="Rectangle 5">
            <a:extLst>
              <a:ext uri="{FF2B5EF4-FFF2-40B4-BE49-F238E27FC236}">
                <a16:creationId xmlns:a16="http://schemas.microsoft.com/office/drawing/2014/main" id="{43BCB37B-6944-4390-940E-B29B5CFBFDDB}"/>
              </a:ext>
            </a:extLst>
          </p:cNvPr>
          <p:cNvSpPr/>
          <p:nvPr/>
        </p:nvSpPr>
        <p:spPr>
          <a:xfrm>
            <a:off x="4603750" y="1785859"/>
            <a:ext cx="3429000" cy="2585323"/>
          </a:xfrm>
          <a:prstGeom prst="rect">
            <a:avLst/>
          </a:prstGeom>
        </p:spPr>
        <p:txBody>
          <a:bodyPr wrap="square">
            <a:spAutoFit/>
          </a:bodyPr>
          <a:lstStyle/>
          <a:p>
            <a:pPr fontAlgn="base"/>
            <a:r>
              <a:rPr lang="en-IN" b="1" cap="all" dirty="0">
                <a:solidFill>
                  <a:srgbClr val="014B68"/>
                </a:solidFill>
                <a:latin typeface="inherit"/>
                <a:hlinkClick r:id="rId2"/>
              </a:rPr>
              <a:t>13 DECEMBER 2004</a:t>
            </a:r>
            <a:r>
              <a:rPr lang="en-IN" b="1" cap="all" dirty="0">
                <a:solidFill>
                  <a:srgbClr val="014B68"/>
                </a:solidFill>
                <a:latin typeface="inherit"/>
                <a:hlinkClick r:id="rId3"/>
              </a:rPr>
              <a:t> | </a:t>
            </a:r>
            <a:r>
              <a:rPr lang="en-IN" b="1" cap="all" dirty="0">
                <a:solidFill>
                  <a:srgbClr val="014B68"/>
                </a:solidFill>
                <a:latin typeface="inherit"/>
                <a:hlinkClick r:id="rId3"/>
              </a:rPr>
              <a:t>NATIONAL</a:t>
            </a:r>
            <a:endParaRPr lang="en-IN" dirty="0">
              <a:solidFill>
                <a:srgbClr val="014B68"/>
              </a:solidFill>
              <a:latin typeface="Open Sans"/>
            </a:endParaRPr>
          </a:p>
          <a:p>
            <a:pPr fontAlgn="base"/>
            <a:r>
              <a:rPr lang="en-IN" dirty="0">
                <a:solidFill>
                  <a:srgbClr val="014B68"/>
                </a:solidFill>
                <a:latin typeface="PT Serif"/>
              </a:rPr>
              <a:t>'If You Cooperate, I Can Extend You All Benefits’</a:t>
            </a:r>
            <a:br>
              <a:rPr lang="en-IN" dirty="0">
                <a:solidFill>
                  <a:srgbClr val="014B68"/>
                </a:solidFill>
                <a:latin typeface="PT Serif"/>
              </a:rPr>
            </a:br>
            <a:endParaRPr lang="en-IN" dirty="0">
              <a:solidFill>
                <a:srgbClr val="014B68"/>
              </a:solidFill>
              <a:latin typeface="PT Serif"/>
            </a:endParaRPr>
          </a:p>
          <a:p>
            <a:pPr fontAlgn="base"/>
            <a:r>
              <a:rPr lang="en-IN" dirty="0">
                <a:solidFill>
                  <a:srgbClr val="58585B"/>
                </a:solidFill>
                <a:latin typeface="PT Serif"/>
              </a:rPr>
              <a:t>This is what the seer told this Tamil writer. Her account of what happened.</a:t>
            </a:r>
          </a:p>
          <a:p>
            <a:pPr fontAlgn="base"/>
            <a:r>
              <a:rPr lang="en-IN" b="1" cap="all" dirty="0">
                <a:solidFill>
                  <a:srgbClr val="014B68"/>
                </a:solidFill>
                <a:latin typeface="inherit"/>
                <a:hlinkClick r:id="rId6"/>
              </a:rPr>
              <a:t>ANURADHA RAMAN</a:t>
            </a:r>
            <a:endParaRPr lang="en-IN" b="1" cap="all" dirty="0">
              <a:solidFill>
                <a:srgbClr val="014B68"/>
              </a:solidFill>
              <a:latin typeface="inherit"/>
            </a:endParaRPr>
          </a:p>
          <a:p>
            <a:pPr fontAlgn="base"/>
            <a:endParaRPr lang="en-IN" b="1" cap="all" dirty="0">
              <a:solidFill>
                <a:srgbClr val="014B68"/>
              </a:solidFill>
            </a:endParaRPr>
          </a:p>
        </p:txBody>
      </p:sp>
      <p:sp>
        <p:nvSpPr>
          <p:cNvPr id="8" name="Rectangle 7">
            <a:extLst>
              <a:ext uri="{FF2B5EF4-FFF2-40B4-BE49-F238E27FC236}">
                <a16:creationId xmlns:a16="http://schemas.microsoft.com/office/drawing/2014/main" id="{A4EE6575-E87D-418B-943A-F0449A8E75CB}"/>
              </a:ext>
            </a:extLst>
          </p:cNvPr>
          <p:cNvSpPr/>
          <p:nvPr/>
        </p:nvSpPr>
        <p:spPr>
          <a:xfrm>
            <a:off x="257104" y="4651764"/>
            <a:ext cx="4159250" cy="707886"/>
          </a:xfrm>
          <a:prstGeom prst="rect">
            <a:avLst/>
          </a:prstGeom>
        </p:spPr>
        <p:txBody>
          <a:bodyPr>
            <a:spAutoFit/>
          </a:bodyPr>
          <a:lstStyle/>
          <a:p>
            <a:pPr marL="0" lvl="4"/>
            <a:r>
              <a:rPr lang="en-US" sz="1000" b="1">
                <a:latin typeface="Century Gothic" panose="020B0502020202020204" pitchFamily="34" charset="0"/>
              </a:rPr>
              <a:t>Source Outlook Dec 13, 2004 (allegations of murder and sexual harassment – none proved in court) - </a:t>
            </a:r>
            <a:r>
              <a:rPr lang="en-US" sz="1000" b="1">
                <a:latin typeface="Century Gothic" panose="020B0502020202020204" pitchFamily="34" charset="0"/>
                <a:hlinkClick r:id="rId7"/>
              </a:rPr>
              <a:t>https://www.outlookindia.com/magazine/story/how-the-gods-fall/225945</a:t>
            </a:r>
            <a:r>
              <a:rPr lang="en-US" sz="1000" b="1">
                <a:latin typeface="Century Gothic" panose="020B0502020202020204" pitchFamily="34" charset="0"/>
              </a:rPr>
              <a:t> </a:t>
            </a:r>
            <a:endParaRPr lang="en-US" sz="1000" b="1" dirty="0">
              <a:latin typeface="Century Gothic" panose="020B0502020202020204" pitchFamily="34" charset="0"/>
            </a:endParaRPr>
          </a:p>
        </p:txBody>
      </p:sp>
      <p:sp>
        <p:nvSpPr>
          <p:cNvPr id="9" name="Rectangle 8">
            <a:extLst>
              <a:ext uri="{FF2B5EF4-FFF2-40B4-BE49-F238E27FC236}">
                <a16:creationId xmlns:a16="http://schemas.microsoft.com/office/drawing/2014/main" id="{15E996CD-8B8D-4A97-81F2-31E3F9946480}"/>
              </a:ext>
            </a:extLst>
          </p:cNvPr>
          <p:cNvSpPr/>
          <p:nvPr/>
        </p:nvSpPr>
        <p:spPr>
          <a:xfrm>
            <a:off x="4465637" y="4452032"/>
            <a:ext cx="3567113" cy="553998"/>
          </a:xfrm>
          <a:prstGeom prst="rect">
            <a:avLst/>
          </a:prstGeom>
        </p:spPr>
        <p:txBody>
          <a:bodyPr wrap="square">
            <a:spAutoFit/>
          </a:bodyPr>
          <a:lstStyle/>
          <a:p>
            <a:r>
              <a:rPr lang="en-IN" sz="1000" b="1" dirty="0">
                <a:solidFill>
                  <a:schemeClr val="dk2"/>
                </a:solidFill>
                <a:latin typeface="Century Gothic" panose="020B0502020202020204" pitchFamily="34" charset="0"/>
              </a:rPr>
              <a:t>Source</a:t>
            </a:r>
            <a:r>
              <a:rPr lang="en-IN" sz="1000" b="1" dirty="0">
                <a:latin typeface="Century Gothic" panose="020B0502020202020204" pitchFamily="34" charset="0"/>
              </a:rPr>
              <a:t> </a:t>
            </a:r>
            <a:r>
              <a:rPr lang="en-IN" sz="1000" b="1" dirty="0">
                <a:solidFill>
                  <a:schemeClr val="dk2"/>
                </a:solidFill>
                <a:latin typeface="Century Gothic" panose="020B0502020202020204" pitchFamily="34" charset="0"/>
              </a:rPr>
              <a:t>- </a:t>
            </a:r>
            <a:r>
              <a:rPr lang="en-IN" sz="1000" b="1" dirty="0">
                <a:solidFill>
                  <a:schemeClr val="dk2"/>
                </a:solidFill>
                <a:latin typeface="Century Gothic" panose="020B0502020202020204" pitchFamily="34" charset="0"/>
                <a:hlinkClick r:id="rId8"/>
              </a:rPr>
              <a:t>https://www.outlookindia.com/magazine/story/if-you-cooperate-i-can-extend-you-all-benefits/225947</a:t>
            </a:r>
            <a:r>
              <a:rPr lang="en-IN" sz="1000" b="1" dirty="0">
                <a:solidFill>
                  <a:schemeClr val="dk2"/>
                </a:solidFill>
                <a:latin typeface="Century Gothic" panose="020B0502020202020204" pitchFamily="34" charset="0"/>
              </a:rPr>
              <a:t> </a:t>
            </a:r>
          </a:p>
        </p:txBody>
      </p:sp>
    </p:spTree>
    <p:extLst>
      <p:ext uri="{BB962C8B-B14F-4D97-AF65-F5344CB8AC3E}">
        <p14:creationId xmlns:p14="http://schemas.microsoft.com/office/powerpoint/2010/main" val="2869897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C6E614A-9A13-428F-B220-78FF13AB2051}"/>
              </a:ext>
            </a:extLst>
          </p:cNvPr>
          <p:cNvSpPr/>
          <p:nvPr/>
        </p:nvSpPr>
        <p:spPr>
          <a:xfrm>
            <a:off x="205896" y="6071100"/>
            <a:ext cx="635731" cy="6357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dirty="0"/>
          </a:p>
        </p:txBody>
      </p:sp>
      <p:sp>
        <p:nvSpPr>
          <p:cNvPr id="11" name="TextBox 10">
            <a:extLst>
              <a:ext uri="{FF2B5EF4-FFF2-40B4-BE49-F238E27FC236}">
                <a16:creationId xmlns:a16="http://schemas.microsoft.com/office/drawing/2014/main" id="{7EFBCF3E-9AE6-4B65-8F04-ABF11813EB2F}"/>
              </a:ext>
            </a:extLst>
          </p:cNvPr>
          <p:cNvSpPr txBox="1"/>
          <p:nvPr/>
        </p:nvSpPr>
        <p:spPr>
          <a:xfrm>
            <a:off x="316640" y="6071100"/>
            <a:ext cx="414244" cy="589264"/>
          </a:xfrm>
          <a:prstGeom prst="rect">
            <a:avLst/>
          </a:prstGeom>
          <a:noFill/>
        </p:spPr>
        <p:txBody>
          <a:bodyPr wrap="square" rtlCol="0">
            <a:spAutoFit/>
          </a:bodyPr>
          <a:lstStyle/>
          <a:p>
            <a:r>
              <a:rPr lang="en-US" sz="3229" dirty="0">
                <a:solidFill>
                  <a:schemeClr val="bg1"/>
                </a:solidFill>
                <a:latin typeface="Arial" panose="020B0604020202020204" pitchFamily="34" charset="0"/>
                <a:cs typeface="Arial" panose="020B0604020202020204" pitchFamily="34" charset="0"/>
              </a:rPr>
              <a:t>6</a:t>
            </a:r>
          </a:p>
        </p:txBody>
      </p:sp>
      <p:sp>
        <p:nvSpPr>
          <p:cNvPr id="4" name="Shape 60">
            <a:extLst>
              <a:ext uri="{FF2B5EF4-FFF2-40B4-BE49-F238E27FC236}">
                <a16:creationId xmlns:a16="http://schemas.microsoft.com/office/drawing/2014/main" id="{BB27064E-302A-40BC-9DC4-A209E4120397}"/>
              </a:ext>
            </a:extLst>
          </p:cNvPr>
          <p:cNvSpPr txBox="1">
            <a:spLocks/>
          </p:cNvSpPr>
          <p:nvPr/>
        </p:nvSpPr>
        <p:spPr>
          <a:xfrm>
            <a:off x="0" y="152400"/>
            <a:ext cx="8321675" cy="685800"/>
          </a:xfrm>
          <a:prstGeom prst="rect">
            <a:avLst/>
          </a:prstGeom>
        </p:spPr>
        <p:txBody>
          <a:bodyPr lIns="91425" tIns="91425" rIns="91425" bIns="91425" anchor="t" anchorCtr="0">
            <a:noAutofit/>
          </a:bodyPr>
          <a:lstStyle>
            <a:lvl1pPr algn="l" defTabSz="832195" rtl="0" eaLnBrk="1" latinLnBrk="0" hangingPunct="1">
              <a:lnSpc>
                <a:spcPct val="90000"/>
              </a:lnSpc>
              <a:spcBef>
                <a:spcPct val="0"/>
              </a:spcBef>
              <a:buNone/>
              <a:defRPr sz="4004" kern="1200">
                <a:solidFill>
                  <a:schemeClr val="tx1"/>
                </a:solidFill>
                <a:latin typeface="+mj-lt"/>
                <a:ea typeface="+mj-ea"/>
                <a:cs typeface="+mj-cs"/>
              </a:defRPr>
            </a:lvl1pPr>
          </a:lstStyle>
          <a:p>
            <a:pPr algn="ctr">
              <a:spcBef>
                <a:spcPts val="0"/>
              </a:spcBef>
            </a:pPr>
            <a:r>
              <a:rPr lang="en-US" sz="3000" b="1" cap="small" dirty="0">
                <a:effectLst>
                  <a:outerShdw blurRad="38100" dist="38100" dir="2700000" algn="tl">
                    <a:srgbClr val="000000">
                      <a:alpha val="43137"/>
                    </a:srgbClr>
                  </a:outerShdw>
                </a:effectLst>
                <a:latin typeface="Century Gothic" panose="020B0502020202020204" pitchFamily="34" charset="0"/>
              </a:rPr>
              <a:t>Example 2: The </a:t>
            </a:r>
            <a:r>
              <a:rPr lang="en-US" sz="3000" b="1" cap="small" dirty="0" err="1">
                <a:effectLst>
                  <a:outerShdw blurRad="38100" dist="38100" dir="2700000" algn="tl">
                    <a:srgbClr val="000000">
                      <a:alpha val="43137"/>
                    </a:srgbClr>
                  </a:outerShdw>
                </a:effectLst>
                <a:latin typeface="Century Gothic" panose="020B0502020202020204" pitchFamily="34" charset="0"/>
              </a:rPr>
              <a:t>Pejavara</a:t>
            </a:r>
            <a:r>
              <a:rPr lang="en-US" sz="3000" b="1" cap="small" dirty="0">
                <a:effectLst>
                  <a:outerShdw blurRad="38100" dist="38100" dir="2700000" algn="tl">
                    <a:srgbClr val="000000">
                      <a:alpha val="43137"/>
                    </a:srgbClr>
                  </a:outerShdw>
                </a:effectLst>
                <a:latin typeface="Century Gothic" panose="020B0502020202020204" pitchFamily="34" charset="0"/>
              </a:rPr>
              <a:t> Swami with his</a:t>
            </a:r>
            <a:br>
              <a:rPr lang="en-US" sz="3000" b="1" cap="small" dirty="0">
                <a:effectLst>
                  <a:outerShdw blurRad="38100" dist="38100" dir="2700000" algn="tl">
                    <a:srgbClr val="000000">
                      <a:alpha val="43137"/>
                    </a:srgbClr>
                  </a:outerShdw>
                </a:effectLst>
                <a:latin typeface="Century Gothic" panose="020B0502020202020204" pitchFamily="34" charset="0"/>
              </a:rPr>
            </a:br>
            <a:r>
              <a:rPr lang="en-US" sz="3000" b="1" cap="small" dirty="0">
                <a:effectLst>
                  <a:outerShdw blurRad="38100" dist="38100" dir="2700000" algn="tl">
                    <a:srgbClr val="000000">
                      <a:alpha val="43137"/>
                    </a:srgbClr>
                  </a:outerShdw>
                </a:effectLst>
                <a:latin typeface="Century Gothic" panose="020B0502020202020204" pitchFamily="34" charset="0"/>
              </a:rPr>
              <a:t>Dalit Devotees</a:t>
            </a:r>
            <a:endParaRPr lang="en-GB" sz="3000" b="1" cap="small" dirty="0">
              <a:effectLst>
                <a:outerShdw blurRad="38100" dist="38100" dir="2700000" algn="tl">
                  <a:srgbClr val="000000">
                    <a:alpha val="43137"/>
                  </a:srgbClr>
                </a:outerShdw>
              </a:effectLst>
              <a:latin typeface="Century Gothic" panose="020B0502020202020204" pitchFamily="34" charset="0"/>
            </a:endParaRPr>
          </a:p>
        </p:txBody>
      </p:sp>
      <p:pic>
        <p:nvPicPr>
          <p:cNvPr id="5" name="Shape 139" descr="pejawar-1.jpg">
            <a:extLst>
              <a:ext uri="{FF2B5EF4-FFF2-40B4-BE49-F238E27FC236}">
                <a16:creationId xmlns:a16="http://schemas.microsoft.com/office/drawing/2014/main" id="{2CED26C9-CD41-4EFA-8D1E-ABF59151BBA2}"/>
              </a:ext>
            </a:extLst>
          </p:cNvPr>
          <p:cNvPicPr preferRelativeResize="0"/>
          <p:nvPr/>
        </p:nvPicPr>
        <p:blipFill>
          <a:blip r:embed="rId2">
            <a:alphaModFix/>
          </a:blip>
          <a:stretch>
            <a:fillRect/>
          </a:stretch>
        </p:blipFill>
        <p:spPr>
          <a:xfrm>
            <a:off x="350837" y="1541151"/>
            <a:ext cx="3448600" cy="2345049"/>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w="114300" prst="artDeco"/>
            <a:bevelB w="114300" prst="artDeco"/>
          </a:sp3d>
        </p:spPr>
      </p:pic>
      <p:pic>
        <p:nvPicPr>
          <p:cNvPr id="6" name="Shape 141" descr="pejawar-2.jpg">
            <a:extLst>
              <a:ext uri="{FF2B5EF4-FFF2-40B4-BE49-F238E27FC236}">
                <a16:creationId xmlns:a16="http://schemas.microsoft.com/office/drawing/2014/main" id="{34663CBA-BEA0-4DAD-B107-2F0357A65D37}"/>
              </a:ext>
            </a:extLst>
          </p:cNvPr>
          <p:cNvPicPr preferRelativeResize="0"/>
          <p:nvPr/>
        </p:nvPicPr>
        <p:blipFill>
          <a:blip r:embed="rId3">
            <a:alphaModFix/>
          </a:blip>
          <a:stretch>
            <a:fillRect/>
          </a:stretch>
        </p:blipFill>
        <p:spPr>
          <a:xfrm>
            <a:off x="4541837" y="1541150"/>
            <a:ext cx="3122801" cy="2345049"/>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w="114300" prst="artDeco"/>
            <a:bevelB w="114300" prst="artDeco"/>
          </a:sp3d>
        </p:spPr>
      </p:pic>
      <p:sp>
        <p:nvSpPr>
          <p:cNvPr id="7" name="Shape 140">
            <a:extLst>
              <a:ext uri="{FF2B5EF4-FFF2-40B4-BE49-F238E27FC236}">
                <a16:creationId xmlns:a16="http://schemas.microsoft.com/office/drawing/2014/main" id="{3413C3BF-2C15-4B2E-A420-4559C5DFBF32}"/>
              </a:ext>
            </a:extLst>
          </p:cNvPr>
          <p:cNvSpPr txBox="1"/>
          <p:nvPr/>
        </p:nvSpPr>
        <p:spPr>
          <a:xfrm>
            <a:off x="357062" y="4008001"/>
            <a:ext cx="3448500" cy="1783199"/>
          </a:xfrm>
          <a:prstGeom prst="rect">
            <a:avLst/>
          </a:prstGeom>
          <a:noFill/>
          <a:ln>
            <a:noFill/>
          </a:ln>
        </p:spPr>
        <p:txBody>
          <a:bodyPr lIns="91425" tIns="91425" rIns="91425" bIns="91425" anchor="t" anchorCtr="0">
            <a:noAutofit/>
          </a:bodyPr>
          <a:lstStyle/>
          <a:p>
            <a:pPr lvl="0" algn="ctr" rtl="0">
              <a:spcBef>
                <a:spcPts val="0"/>
              </a:spcBef>
              <a:buNone/>
            </a:pPr>
            <a:r>
              <a:rPr lang="en-GB" sz="2300" b="1" dirty="0">
                <a:latin typeface="Century Gothic" panose="020B0502020202020204" pitchFamily="34" charset="0"/>
              </a:rPr>
              <a:t>Swami conducting a puja for traditional drums and for the welfare of the artistes</a:t>
            </a:r>
          </a:p>
        </p:txBody>
      </p:sp>
      <p:sp>
        <p:nvSpPr>
          <p:cNvPr id="8" name="Shape 142">
            <a:extLst>
              <a:ext uri="{FF2B5EF4-FFF2-40B4-BE49-F238E27FC236}">
                <a16:creationId xmlns:a16="http://schemas.microsoft.com/office/drawing/2014/main" id="{3AF726C6-90CE-404E-8B17-4726677FBED5}"/>
              </a:ext>
            </a:extLst>
          </p:cNvPr>
          <p:cNvSpPr txBox="1"/>
          <p:nvPr/>
        </p:nvSpPr>
        <p:spPr>
          <a:xfrm>
            <a:off x="4378987" y="4021448"/>
            <a:ext cx="3448500" cy="1617352"/>
          </a:xfrm>
          <a:prstGeom prst="rect">
            <a:avLst/>
          </a:prstGeom>
          <a:noFill/>
          <a:ln>
            <a:noFill/>
          </a:ln>
        </p:spPr>
        <p:txBody>
          <a:bodyPr lIns="91425" tIns="91425" rIns="91425" bIns="91425" anchor="t" anchorCtr="0">
            <a:noAutofit/>
          </a:bodyPr>
          <a:lstStyle/>
          <a:p>
            <a:pPr lvl="0" algn="ctr" rtl="0">
              <a:spcBef>
                <a:spcPts val="0"/>
              </a:spcBef>
              <a:buNone/>
            </a:pPr>
            <a:r>
              <a:rPr lang="en-GB" sz="2300" b="1" dirty="0">
                <a:latin typeface="Century Gothic" panose="020B0502020202020204" pitchFamily="34" charset="0"/>
              </a:rPr>
              <a:t>A Vaishnava </a:t>
            </a:r>
            <a:r>
              <a:rPr lang="en-GB" sz="2300" b="1" dirty="0" err="1">
                <a:latin typeface="Century Gothic" panose="020B0502020202020204" pitchFamily="34" charset="0"/>
              </a:rPr>
              <a:t>Diskha</a:t>
            </a:r>
            <a:r>
              <a:rPr lang="en-GB" sz="2300" b="1" dirty="0">
                <a:latin typeface="Century Gothic" panose="020B0502020202020204" pitchFamily="34" charset="0"/>
              </a:rPr>
              <a:t> - initiation ceremony - to help people in their spiritual journey </a:t>
            </a:r>
          </a:p>
        </p:txBody>
      </p:sp>
    </p:spTree>
    <p:extLst>
      <p:ext uri="{BB962C8B-B14F-4D97-AF65-F5344CB8AC3E}">
        <p14:creationId xmlns:p14="http://schemas.microsoft.com/office/powerpoint/2010/main" val="3281535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C6E614A-9A13-428F-B220-78FF13AB2051}"/>
              </a:ext>
            </a:extLst>
          </p:cNvPr>
          <p:cNvSpPr/>
          <p:nvPr/>
        </p:nvSpPr>
        <p:spPr>
          <a:xfrm>
            <a:off x="205896" y="6071100"/>
            <a:ext cx="635731" cy="6357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dirty="0"/>
          </a:p>
        </p:txBody>
      </p:sp>
      <p:sp>
        <p:nvSpPr>
          <p:cNvPr id="11" name="TextBox 10">
            <a:extLst>
              <a:ext uri="{FF2B5EF4-FFF2-40B4-BE49-F238E27FC236}">
                <a16:creationId xmlns:a16="http://schemas.microsoft.com/office/drawing/2014/main" id="{7EFBCF3E-9AE6-4B65-8F04-ABF11813EB2F}"/>
              </a:ext>
            </a:extLst>
          </p:cNvPr>
          <p:cNvSpPr txBox="1"/>
          <p:nvPr/>
        </p:nvSpPr>
        <p:spPr>
          <a:xfrm>
            <a:off x="316640" y="6071100"/>
            <a:ext cx="414244" cy="587280"/>
          </a:xfrm>
          <a:prstGeom prst="rect">
            <a:avLst/>
          </a:prstGeom>
          <a:noFill/>
        </p:spPr>
        <p:txBody>
          <a:bodyPr wrap="square" rtlCol="0">
            <a:spAutoFit/>
          </a:bodyPr>
          <a:lstStyle/>
          <a:p>
            <a:r>
              <a:rPr lang="en-US" sz="3229" dirty="0">
                <a:solidFill>
                  <a:schemeClr val="bg1"/>
                </a:solidFill>
                <a:latin typeface="Arial" panose="020B0604020202020204" pitchFamily="34" charset="0"/>
                <a:cs typeface="Arial" panose="020B0604020202020204" pitchFamily="34" charset="0"/>
              </a:rPr>
              <a:t>7</a:t>
            </a:r>
          </a:p>
        </p:txBody>
      </p:sp>
      <p:sp>
        <p:nvSpPr>
          <p:cNvPr id="4" name="Shape 60">
            <a:extLst>
              <a:ext uri="{FF2B5EF4-FFF2-40B4-BE49-F238E27FC236}">
                <a16:creationId xmlns:a16="http://schemas.microsoft.com/office/drawing/2014/main" id="{30D83097-5EA8-4984-AB76-49C776D02219}"/>
              </a:ext>
            </a:extLst>
          </p:cNvPr>
          <p:cNvSpPr txBox="1">
            <a:spLocks/>
          </p:cNvSpPr>
          <p:nvPr/>
        </p:nvSpPr>
        <p:spPr>
          <a:xfrm>
            <a:off x="0" y="381000"/>
            <a:ext cx="8321675" cy="685800"/>
          </a:xfrm>
          <a:prstGeom prst="rect">
            <a:avLst/>
          </a:prstGeom>
        </p:spPr>
        <p:txBody>
          <a:bodyPr lIns="91425" tIns="91425" rIns="91425" bIns="91425" anchor="t" anchorCtr="0">
            <a:noAutofit/>
          </a:bodyPr>
          <a:lstStyle>
            <a:lvl1pPr algn="l" defTabSz="832195" rtl="0" eaLnBrk="1" latinLnBrk="0" hangingPunct="1">
              <a:lnSpc>
                <a:spcPct val="90000"/>
              </a:lnSpc>
              <a:spcBef>
                <a:spcPct val="0"/>
              </a:spcBef>
              <a:buNone/>
              <a:defRPr sz="4004" kern="1200">
                <a:solidFill>
                  <a:schemeClr val="tx1"/>
                </a:solidFill>
                <a:latin typeface="+mj-lt"/>
                <a:ea typeface="+mj-ea"/>
                <a:cs typeface="+mj-cs"/>
              </a:defRPr>
            </a:lvl1pPr>
          </a:lstStyle>
          <a:p>
            <a:pPr algn="ctr">
              <a:spcBef>
                <a:spcPts val="0"/>
              </a:spcBef>
            </a:pPr>
            <a:r>
              <a:rPr lang="en-US" sz="3200" b="1" cap="small" dirty="0">
                <a:effectLst>
                  <a:outerShdw blurRad="38100" dist="38100" dir="2700000" algn="tl">
                    <a:srgbClr val="000000">
                      <a:alpha val="43137"/>
                    </a:srgbClr>
                  </a:outerShdw>
                </a:effectLst>
                <a:latin typeface="Century Gothic" panose="020B0502020202020204" pitchFamily="34" charset="0"/>
              </a:rPr>
              <a:t>The </a:t>
            </a:r>
            <a:r>
              <a:rPr lang="en-US" sz="3200" b="1" cap="small" dirty="0" err="1">
                <a:effectLst>
                  <a:outerShdw blurRad="38100" dist="38100" dir="2700000" algn="tl">
                    <a:srgbClr val="000000">
                      <a:alpha val="43137"/>
                    </a:srgbClr>
                  </a:outerShdw>
                </a:effectLst>
                <a:latin typeface="Century Gothic" panose="020B0502020202020204" pitchFamily="34" charset="0"/>
              </a:rPr>
              <a:t>Pejavara</a:t>
            </a:r>
            <a:r>
              <a:rPr lang="en-US" sz="3200" b="1" cap="small" dirty="0">
                <a:effectLst>
                  <a:outerShdw blurRad="38100" dist="38100" dir="2700000" algn="tl">
                    <a:srgbClr val="000000">
                      <a:alpha val="43137"/>
                    </a:srgbClr>
                  </a:outerShdw>
                </a:effectLst>
                <a:latin typeface="Century Gothic" panose="020B0502020202020204" pitchFamily="34" charset="0"/>
              </a:rPr>
              <a:t> Swami with his Dalit Devotees</a:t>
            </a:r>
          </a:p>
        </p:txBody>
      </p:sp>
      <p:pic>
        <p:nvPicPr>
          <p:cNvPr id="5" name="Shape 148" descr="pejawar-3.jpg">
            <a:extLst>
              <a:ext uri="{FF2B5EF4-FFF2-40B4-BE49-F238E27FC236}">
                <a16:creationId xmlns:a16="http://schemas.microsoft.com/office/drawing/2014/main" id="{4D208FA9-CE50-4A8D-BA34-3500A7092F09}"/>
              </a:ext>
            </a:extLst>
          </p:cNvPr>
          <p:cNvPicPr preferRelativeResize="0"/>
          <p:nvPr/>
        </p:nvPicPr>
        <p:blipFill>
          <a:blip r:embed="rId2">
            <a:alphaModFix/>
          </a:blip>
          <a:stretch>
            <a:fillRect/>
          </a:stretch>
        </p:blipFill>
        <p:spPr>
          <a:xfrm>
            <a:off x="551205" y="1676400"/>
            <a:ext cx="3448500" cy="2379466"/>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w="114300" prst="artDeco"/>
            <a:bevelB w="114300" prst="artDeco"/>
          </a:sp3d>
        </p:spPr>
      </p:pic>
      <p:pic>
        <p:nvPicPr>
          <p:cNvPr id="6" name="Shape 150" descr="pejawar-4.jpg">
            <a:extLst>
              <a:ext uri="{FF2B5EF4-FFF2-40B4-BE49-F238E27FC236}">
                <a16:creationId xmlns:a16="http://schemas.microsoft.com/office/drawing/2014/main" id="{6120ABB7-29A3-48FC-B260-029EF4A0A390}"/>
              </a:ext>
            </a:extLst>
          </p:cNvPr>
          <p:cNvPicPr preferRelativeResize="0"/>
          <p:nvPr/>
        </p:nvPicPr>
        <p:blipFill>
          <a:blip r:embed="rId3">
            <a:alphaModFix/>
          </a:blip>
          <a:stretch>
            <a:fillRect/>
          </a:stretch>
        </p:blipFill>
        <p:spPr>
          <a:xfrm>
            <a:off x="4846637" y="1676400"/>
            <a:ext cx="2830417" cy="2379474"/>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w="114300" prst="artDeco"/>
            <a:bevelB w="114300" prst="artDeco"/>
          </a:sp3d>
        </p:spPr>
      </p:pic>
      <p:sp>
        <p:nvSpPr>
          <p:cNvPr id="7" name="Shape 149">
            <a:extLst>
              <a:ext uri="{FF2B5EF4-FFF2-40B4-BE49-F238E27FC236}">
                <a16:creationId xmlns:a16="http://schemas.microsoft.com/office/drawing/2014/main" id="{8CD82742-2A13-41AB-916D-1A19115E67BE}"/>
              </a:ext>
            </a:extLst>
          </p:cNvPr>
          <p:cNvSpPr txBox="1"/>
          <p:nvPr/>
        </p:nvSpPr>
        <p:spPr>
          <a:xfrm>
            <a:off x="489193" y="4191000"/>
            <a:ext cx="3510512" cy="1524000"/>
          </a:xfrm>
          <a:prstGeom prst="rect">
            <a:avLst/>
          </a:prstGeom>
          <a:noFill/>
          <a:ln>
            <a:noFill/>
          </a:ln>
        </p:spPr>
        <p:txBody>
          <a:bodyPr lIns="91425" tIns="91425" rIns="91425" bIns="91425" anchor="t" anchorCtr="0">
            <a:noAutofit/>
          </a:bodyPr>
          <a:lstStyle/>
          <a:p>
            <a:pPr lvl="0" algn="ctr" rtl="0">
              <a:spcBef>
                <a:spcPts val="0"/>
              </a:spcBef>
              <a:buNone/>
            </a:pPr>
            <a:r>
              <a:rPr lang="en-GB" sz="2400" b="1" dirty="0">
                <a:latin typeface="Century Gothic" panose="020B0502020202020204" pitchFamily="34" charset="0"/>
              </a:rPr>
              <a:t>Visiting hamlets and blessing devotees</a:t>
            </a:r>
          </a:p>
        </p:txBody>
      </p:sp>
      <p:sp>
        <p:nvSpPr>
          <p:cNvPr id="8" name="Shape 151">
            <a:extLst>
              <a:ext uri="{FF2B5EF4-FFF2-40B4-BE49-F238E27FC236}">
                <a16:creationId xmlns:a16="http://schemas.microsoft.com/office/drawing/2014/main" id="{87384E91-7245-45DD-8700-7604DCFF5E63}"/>
              </a:ext>
            </a:extLst>
          </p:cNvPr>
          <p:cNvSpPr txBox="1"/>
          <p:nvPr/>
        </p:nvSpPr>
        <p:spPr>
          <a:xfrm>
            <a:off x="4846637" y="4191000"/>
            <a:ext cx="2819745" cy="1524000"/>
          </a:xfrm>
          <a:prstGeom prst="rect">
            <a:avLst/>
          </a:prstGeom>
          <a:noFill/>
          <a:ln>
            <a:noFill/>
          </a:ln>
        </p:spPr>
        <p:txBody>
          <a:bodyPr lIns="91425" tIns="91425" rIns="91425" bIns="91425" anchor="t" anchorCtr="0">
            <a:noAutofit/>
          </a:bodyPr>
          <a:lstStyle/>
          <a:p>
            <a:pPr lvl="0" algn="ctr" rtl="0">
              <a:spcBef>
                <a:spcPts val="0"/>
              </a:spcBef>
              <a:buNone/>
            </a:pPr>
            <a:r>
              <a:rPr lang="en-GB" sz="2400" b="1" dirty="0">
                <a:latin typeface="Century Gothic" panose="020B0502020202020204" pitchFamily="34" charset="0"/>
              </a:rPr>
              <a:t>Conducting puja and blessing</a:t>
            </a:r>
            <a:br>
              <a:rPr lang="en-GB" sz="2400" b="1" dirty="0">
                <a:latin typeface="Century Gothic" panose="020B0502020202020204" pitchFamily="34" charset="0"/>
              </a:rPr>
            </a:br>
            <a:r>
              <a:rPr lang="en-GB" sz="2400" b="1" dirty="0">
                <a:latin typeface="Century Gothic" panose="020B0502020202020204" pitchFamily="34" charset="0"/>
              </a:rPr>
              <a:t>Dalit homes</a:t>
            </a:r>
          </a:p>
        </p:txBody>
      </p:sp>
    </p:spTree>
    <p:extLst>
      <p:ext uri="{BB962C8B-B14F-4D97-AF65-F5344CB8AC3E}">
        <p14:creationId xmlns:p14="http://schemas.microsoft.com/office/powerpoint/2010/main" val="1102786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BC6E614A-9A13-428F-B220-78FF13AB2051}"/>
              </a:ext>
            </a:extLst>
          </p:cNvPr>
          <p:cNvSpPr/>
          <p:nvPr/>
        </p:nvSpPr>
        <p:spPr>
          <a:xfrm>
            <a:off x="205896" y="6071100"/>
            <a:ext cx="635731" cy="6357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1" dirty="0"/>
          </a:p>
        </p:txBody>
      </p:sp>
      <p:sp>
        <p:nvSpPr>
          <p:cNvPr id="11" name="TextBox 10">
            <a:extLst>
              <a:ext uri="{FF2B5EF4-FFF2-40B4-BE49-F238E27FC236}">
                <a16:creationId xmlns:a16="http://schemas.microsoft.com/office/drawing/2014/main" id="{7EFBCF3E-9AE6-4B65-8F04-ABF11813EB2F}"/>
              </a:ext>
            </a:extLst>
          </p:cNvPr>
          <p:cNvSpPr txBox="1"/>
          <p:nvPr/>
        </p:nvSpPr>
        <p:spPr>
          <a:xfrm>
            <a:off x="316640" y="6071100"/>
            <a:ext cx="414244" cy="589264"/>
          </a:xfrm>
          <a:prstGeom prst="rect">
            <a:avLst/>
          </a:prstGeom>
          <a:noFill/>
        </p:spPr>
        <p:txBody>
          <a:bodyPr wrap="square" rtlCol="0">
            <a:spAutoFit/>
          </a:bodyPr>
          <a:lstStyle/>
          <a:p>
            <a:r>
              <a:rPr lang="en-US" sz="3229" dirty="0">
                <a:solidFill>
                  <a:schemeClr val="bg1"/>
                </a:solidFill>
                <a:latin typeface="Arial" panose="020B0604020202020204" pitchFamily="34" charset="0"/>
                <a:cs typeface="Arial" panose="020B0604020202020204" pitchFamily="34" charset="0"/>
              </a:rPr>
              <a:t>8</a:t>
            </a:r>
          </a:p>
        </p:txBody>
      </p:sp>
      <p:sp>
        <p:nvSpPr>
          <p:cNvPr id="4" name="Shape 60">
            <a:extLst>
              <a:ext uri="{FF2B5EF4-FFF2-40B4-BE49-F238E27FC236}">
                <a16:creationId xmlns:a16="http://schemas.microsoft.com/office/drawing/2014/main" id="{30D83097-5EA8-4984-AB76-49C776D02219}"/>
              </a:ext>
            </a:extLst>
          </p:cNvPr>
          <p:cNvSpPr txBox="1">
            <a:spLocks/>
          </p:cNvSpPr>
          <p:nvPr/>
        </p:nvSpPr>
        <p:spPr>
          <a:xfrm>
            <a:off x="0" y="381000"/>
            <a:ext cx="8321675" cy="685800"/>
          </a:xfrm>
          <a:prstGeom prst="rect">
            <a:avLst/>
          </a:prstGeom>
        </p:spPr>
        <p:txBody>
          <a:bodyPr lIns="91425" tIns="91425" rIns="91425" bIns="91425" anchor="t" anchorCtr="0">
            <a:noAutofit/>
          </a:bodyPr>
          <a:lstStyle>
            <a:lvl1pPr algn="l" defTabSz="832195" rtl="0" eaLnBrk="1" latinLnBrk="0" hangingPunct="1">
              <a:lnSpc>
                <a:spcPct val="90000"/>
              </a:lnSpc>
              <a:spcBef>
                <a:spcPct val="0"/>
              </a:spcBef>
              <a:buNone/>
              <a:defRPr sz="4004" kern="1200">
                <a:solidFill>
                  <a:schemeClr val="tx1"/>
                </a:solidFill>
                <a:latin typeface="+mj-lt"/>
                <a:ea typeface="+mj-ea"/>
                <a:cs typeface="+mj-cs"/>
              </a:defRPr>
            </a:lvl1pPr>
          </a:lstStyle>
          <a:p>
            <a:pPr algn="ctr">
              <a:spcBef>
                <a:spcPts val="0"/>
              </a:spcBef>
            </a:pPr>
            <a:r>
              <a:rPr lang="en-US" sz="3200" b="1" cap="small" dirty="0">
                <a:effectLst>
                  <a:outerShdw blurRad="38100" dist="38100" dir="2700000" algn="tl">
                    <a:srgbClr val="000000">
                      <a:alpha val="43137"/>
                    </a:srgbClr>
                  </a:outerShdw>
                </a:effectLst>
                <a:latin typeface="Century Gothic" panose="020B0502020202020204" pitchFamily="34" charset="0"/>
              </a:rPr>
              <a:t>The </a:t>
            </a:r>
            <a:r>
              <a:rPr lang="en-US" sz="3200" b="1" cap="small" dirty="0" err="1">
                <a:effectLst>
                  <a:outerShdw blurRad="38100" dist="38100" dir="2700000" algn="tl">
                    <a:srgbClr val="000000">
                      <a:alpha val="43137"/>
                    </a:srgbClr>
                  </a:outerShdw>
                </a:effectLst>
                <a:latin typeface="Century Gothic" panose="020B0502020202020204" pitchFamily="34" charset="0"/>
              </a:rPr>
              <a:t>Pejavara</a:t>
            </a:r>
            <a:r>
              <a:rPr lang="en-US" sz="3200" b="1" cap="small" dirty="0">
                <a:effectLst>
                  <a:outerShdw blurRad="38100" dist="38100" dir="2700000" algn="tl">
                    <a:srgbClr val="000000">
                      <a:alpha val="43137"/>
                    </a:srgbClr>
                  </a:outerShdw>
                </a:effectLst>
                <a:latin typeface="Century Gothic" panose="020B0502020202020204" pitchFamily="34" charset="0"/>
              </a:rPr>
              <a:t> Swami with his Dalit Devotees</a:t>
            </a:r>
          </a:p>
        </p:txBody>
      </p:sp>
      <p:pic>
        <p:nvPicPr>
          <p:cNvPr id="9" name="Shape 157" descr="pejawar-5.jpg">
            <a:extLst>
              <a:ext uri="{FF2B5EF4-FFF2-40B4-BE49-F238E27FC236}">
                <a16:creationId xmlns:a16="http://schemas.microsoft.com/office/drawing/2014/main" id="{BB460629-E94D-4BDD-91DE-203AE1BFC149}"/>
              </a:ext>
            </a:extLst>
          </p:cNvPr>
          <p:cNvPicPr preferRelativeResize="0"/>
          <p:nvPr/>
        </p:nvPicPr>
        <p:blipFill>
          <a:blip r:embed="rId2">
            <a:alphaModFix/>
          </a:blip>
          <a:stretch>
            <a:fillRect/>
          </a:stretch>
        </p:blipFill>
        <p:spPr>
          <a:xfrm>
            <a:off x="2941637" y="1752600"/>
            <a:ext cx="2224076" cy="2171151"/>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w="114300" prst="artDeco"/>
            <a:bevelB w="114300" prst="artDeco"/>
          </a:sp3d>
        </p:spPr>
      </p:pic>
      <p:pic>
        <p:nvPicPr>
          <p:cNvPr id="12" name="Shape 158">
            <a:extLst>
              <a:ext uri="{FF2B5EF4-FFF2-40B4-BE49-F238E27FC236}">
                <a16:creationId xmlns:a16="http://schemas.microsoft.com/office/drawing/2014/main" id="{B1DB9984-C51E-49D4-90BA-4FB4D6421817}"/>
              </a:ext>
            </a:extLst>
          </p:cNvPr>
          <p:cNvPicPr preferRelativeResize="0"/>
          <p:nvPr/>
        </p:nvPicPr>
        <p:blipFill>
          <a:blip r:embed="rId3">
            <a:alphaModFix/>
          </a:blip>
          <a:stretch>
            <a:fillRect/>
          </a:stretch>
        </p:blipFill>
        <p:spPr>
          <a:xfrm>
            <a:off x="5288555" y="1752600"/>
            <a:ext cx="2876182" cy="2171151"/>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w="114300" prst="artDeco"/>
            <a:bevelB w="114300" prst="artDeco"/>
          </a:sp3d>
        </p:spPr>
      </p:pic>
      <p:pic>
        <p:nvPicPr>
          <p:cNvPr id="13" name="Shape 159" descr="unnamed.jpg">
            <a:extLst>
              <a:ext uri="{FF2B5EF4-FFF2-40B4-BE49-F238E27FC236}">
                <a16:creationId xmlns:a16="http://schemas.microsoft.com/office/drawing/2014/main" id="{5CCE5F89-854D-4090-84F5-E5DD459C29F3}"/>
              </a:ext>
            </a:extLst>
          </p:cNvPr>
          <p:cNvPicPr preferRelativeResize="0"/>
          <p:nvPr/>
        </p:nvPicPr>
        <p:blipFill>
          <a:blip r:embed="rId4">
            <a:alphaModFix/>
          </a:blip>
          <a:stretch>
            <a:fillRect/>
          </a:stretch>
        </p:blipFill>
        <p:spPr>
          <a:xfrm>
            <a:off x="140110" y="1752600"/>
            <a:ext cx="2678685" cy="2171152"/>
          </a:xfrm>
          <a:prstGeom prst="rect">
            <a:avLst/>
          </a:prstGeom>
          <a:noFill/>
          <a:ln>
            <a:noFill/>
          </a:ln>
          <a:effectLst>
            <a:outerShdw blurRad="50800" dist="38100" dir="2700000" algn="tl" rotWithShape="0">
              <a:prstClr val="black">
                <a:alpha val="40000"/>
              </a:prstClr>
            </a:outerShdw>
          </a:effectLst>
          <a:scene3d>
            <a:camera prst="orthographicFront"/>
            <a:lightRig rig="threePt" dir="t"/>
          </a:scene3d>
          <a:sp3d>
            <a:bevelT w="114300" prst="artDeco"/>
            <a:bevelB w="114300" prst="artDeco"/>
          </a:sp3d>
        </p:spPr>
      </p:pic>
      <p:sp>
        <p:nvSpPr>
          <p:cNvPr id="14" name="Shape 160">
            <a:extLst>
              <a:ext uri="{FF2B5EF4-FFF2-40B4-BE49-F238E27FC236}">
                <a16:creationId xmlns:a16="http://schemas.microsoft.com/office/drawing/2014/main" id="{A7BFD307-EFE0-49A4-9BCA-7D51097E9C80}"/>
              </a:ext>
            </a:extLst>
          </p:cNvPr>
          <p:cNvSpPr txBox="1"/>
          <p:nvPr/>
        </p:nvSpPr>
        <p:spPr>
          <a:xfrm>
            <a:off x="730884" y="4267200"/>
            <a:ext cx="6811329" cy="1371600"/>
          </a:xfrm>
          <a:prstGeom prst="rect">
            <a:avLst/>
          </a:prstGeom>
          <a:noFill/>
          <a:ln>
            <a:noFill/>
          </a:ln>
        </p:spPr>
        <p:txBody>
          <a:bodyPr lIns="91425" tIns="91425" rIns="91425" bIns="91425" anchor="t" anchorCtr="0">
            <a:noAutofit/>
          </a:bodyPr>
          <a:lstStyle/>
          <a:p>
            <a:pPr lvl="0" algn="ctr" rtl="0">
              <a:spcBef>
                <a:spcPts val="0"/>
              </a:spcBef>
              <a:buNone/>
            </a:pPr>
            <a:r>
              <a:rPr lang="en-GB" sz="2800" b="1" dirty="0">
                <a:latin typeface="Century Gothic" panose="020B0502020202020204" pitchFamily="34" charset="0"/>
              </a:rPr>
              <a:t>Blessing, listening to people’s concerns across India</a:t>
            </a:r>
          </a:p>
        </p:txBody>
      </p:sp>
    </p:spTree>
    <p:extLst>
      <p:ext uri="{BB962C8B-B14F-4D97-AF65-F5344CB8AC3E}">
        <p14:creationId xmlns:p14="http://schemas.microsoft.com/office/powerpoint/2010/main" val="225438775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827</TotalTime>
  <Words>513</Words>
  <Application>Microsoft Office PowerPoint</Application>
  <PresentationFormat>Custom</PresentationFormat>
  <Paragraphs>80</Paragraphs>
  <Slides>18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Century Gothic</vt:lpstr>
      <vt:lpstr>inherit</vt:lpstr>
      <vt:lpstr>Open Sans</vt:lpstr>
      <vt:lpstr>PT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Infinity Foundation</dc:creator>
  <cp:lastModifiedBy>Infinity Foundation</cp:lastModifiedBy>
  <cp:revision>161</cp:revision>
  <dcterms:created xsi:type="dcterms:W3CDTF">2006-08-16T00:00:00Z</dcterms:created>
  <dcterms:modified xsi:type="dcterms:W3CDTF">2017-07-12T11:36:37Z</dcterms:modified>
</cp:coreProperties>
</file>